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30"/>
  </p:notesMasterIdLst>
  <p:sldIdLst>
    <p:sldId id="256" r:id="rId5"/>
    <p:sldId id="257" r:id="rId6"/>
    <p:sldId id="271" r:id="rId7"/>
    <p:sldId id="277" r:id="rId8"/>
    <p:sldId id="278" r:id="rId9"/>
    <p:sldId id="280" r:id="rId10"/>
    <p:sldId id="259" r:id="rId11"/>
    <p:sldId id="263" r:id="rId12"/>
    <p:sldId id="262" r:id="rId13"/>
    <p:sldId id="258" r:id="rId14"/>
    <p:sldId id="260" r:id="rId15"/>
    <p:sldId id="287" r:id="rId16"/>
    <p:sldId id="265" r:id="rId17"/>
    <p:sldId id="266" r:id="rId18"/>
    <p:sldId id="272" r:id="rId19"/>
    <p:sldId id="268" r:id="rId20"/>
    <p:sldId id="269" r:id="rId21"/>
    <p:sldId id="273" r:id="rId22"/>
    <p:sldId id="274" r:id="rId23"/>
    <p:sldId id="276" r:id="rId24"/>
    <p:sldId id="284" r:id="rId25"/>
    <p:sldId id="285" r:id="rId26"/>
    <p:sldId id="286" r:id="rId27"/>
    <p:sldId id="28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. Ebadi" initials="PE" lastIdx="1" clrIdx="0">
    <p:extLst>
      <p:ext uri="{19B8F6BF-5375-455C-9EA6-DF929625EA0E}">
        <p15:presenceInfo xmlns:p15="http://schemas.microsoft.com/office/powerpoint/2012/main" userId="d575900dafa9d2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75" d="100"/>
          <a:sy n="75" d="100"/>
        </p:scale>
        <p:origin x="50" y="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6931A-C1D6-4E41-9F0E-DF8AEBCE5818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45626F-9992-4924-A333-15B6CCFFDE01}">
      <dgm:prSet phldrT="[Text]"/>
      <dgm:spPr/>
      <dgm:t>
        <a:bodyPr/>
        <a:lstStyle/>
        <a:p>
          <a:r>
            <a:rPr lang="en-US" dirty="0"/>
            <a:t>New EV-driver Register</a:t>
          </a:r>
        </a:p>
      </dgm:t>
    </dgm:pt>
    <dgm:pt modelId="{AC80545C-45A0-4758-B01C-5CB1D5A84082}" type="parTrans" cxnId="{7C74D0D9-0040-4D08-9672-B82D028A854C}">
      <dgm:prSet/>
      <dgm:spPr/>
      <dgm:t>
        <a:bodyPr/>
        <a:lstStyle/>
        <a:p>
          <a:endParaRPr lang="en-US"/>
        </a:p>
      </dgm:t>
    </dgm:pt>
    <dgm:pt modelId="{4DCE7FA6-8E97-472F-AF13-83DEA1D26D50}" type="sibTrans" cxnId="{7C74D0D9-0040-4D08-9672-B82D028A854C}">
      <dgm:prSet/>
      <dgm:spPr/>
      <dgm:t>
        <a:bodyPr/>
        <a:lstStyle/>
        <a:p>
          <a:endParaRPr lang="en-US"/>
        </a:p>
      </dgm:t>
    </dgm:pt>
    <dgm:pt modelId="{207D47CC-C837-4750-85D9-F47238AA4C24}">
      <dgm:prSet phldrT="[Text]"/>
      <dgm:spPr/>
      <dgm:t>
        <a:bodyPr/>
        <a:lstStyle/>
        <a:p>
          <a:r>
            <a:rPr lang="en-US" dirty="0"/>
            <a:t>EV-driver sign-in</a:t>
          </a:r>
        </a:p>
      </dgm:t>
    </dgm:pt>
    <dgm:pt modelId="{61F8CEBA-3E37-464A-8A36-A23767D3C4EA}" type="parTrans" cxnId="{C8DB5982-07CC-4438-865B-9B864F94881F}">
      <dgm:prSet/>
      <dgm:spPr/>
      <dgm:t>
        <a:bodyPr/>
        <a:lstStyle/>
        <a:p>
          <a:endParaRPr lang="en-US"/>
        </a:p>
      </dgm:t>
    </dgm:pt>
    <dgm:pt modelId="{417A95D3-7F63-45D4-AC05-9E54B0861F28}" type="sibTrans" cxnId="{C8DB5982-07CC-4438-865B-9B864F94881F}">
      <dgm:prSet/>
      <dgm:spPr/>
      <dgm:t>
        <a:bodyPr/>
        <a:lstStyle/>
        <a:p>
          <a:endParaRPr lang="en-US"/>
        </a:p>
      </dgm:t>
    </dgm:pt>
    <dgm:pt modelId="{CE457AE4-8626-48DF-A047-DB13BCED9890}">
      <dgm:prSet phldrT="[Text]"/>
      <dgm:spPr/>
      <dgm:t>
        <a:bodyPr/>
        <a:lstStyle/>
        <a:p>
          <a:r>
            <a:rPr lang="en-US" dirty="0"/>
            <a:t>Search for charging points</a:t>
          </a:r>
        </a:p>
      </dgm:t>
    </dgm:pt>
    <dgm:pt modelId="{94EF8742-F5AA-4122-9662-9623BE27DC4C}" type="parTrans" cxnId="{91BEAF03-7243-4798-A04F-44C542CB86CA}">
      <dgm:prSet/>
      <dgm:spPr/>
      <dgm:t>
        <a:bodyPr/>
        <a:lstStyle/>
        <a:p>
          <a:endParaRPr lang="en-US"/>
        </a:p>
      </dgm:t>
    </dgm:pt>
    <dgm:pt modelId="{BFD224A9-4A3A-4D54-AFC5-0FB03BC28E58}" type="sibTrans" cxnId="{91BEAF03-7243-4798-A04F-44C542CB86CA}">
      <dgm:prSet/>
      <dgm:spPr/>
      <dgm:t>
        <a:bodyPr/>
        <a:lstStyle/>
        <a:p>
          <a:endParaRPr lang="en-US"/>
        </a:p>
      </dgm:t>
    </dgm:pt>
    <dgm:pt modelId="{892E21E6-0375-47D5-9B5D-A8BA2B4B604B}">
      <dgm:prSet phldrT="[Text]"/>
      <dgm:spPr/>
      <dgm:t>
        <a:bodyPr/>
        <a:lstStyle/>
        <a:p>
          <a:r>
            <a:rPr lang="en-US" dirty="0"/>
            <a:t>Book a socket</a:t>
          </a:r>
        </a:p>
      </dgm:t>
    </dgm:pt>
    <dgm:pt modelId="{1E4107ED-7EEF-4BD9-80C9-9115DE64C5F2}" type="parTrans" cxnId="{83E39F0F-404F-4D3C-B926-4AFE84403C4C}">
      <dgm:prSet/>
      <dgm:spPr/>
      <dgm:t>
        <a:bodyPr/>
        <a:lstStyle/>
        <a:p>
          <a:endParaRPr lang="en-US"/>
        </a:p>
      </dgm:t>
    </dgm:pt>
    <dgm:pt modelId="{3437B8C4-489F-460B-A8DE-134393A9F023}" type="sibTrans" cxnId="{83E39F0F-404F-4D3C-B926-4AFE84403C4C}">
      <dgm:prSet/>
      <dgm:spPr/>
      <dgm:t>
        <a:bodyPr/>
        <a:lstStyle/>
        <a:p>
          <a:endParaRPr lang="en-US"/>
        </a:p>
      </dgm:t>
    </dgm:pt>
    <dgm:pt modelId="{EAAF0847-27E1-4703-B5D8-DEA262E1F88D}">
      <dgm:prSet phldrT="[Text]"/>
      <dgm:spPr/>
      <dgm:t>
        <a:bodyPr/>
        <a:lstStyle/>
        <a:p>
          <a:r>
            <a:rPr lang="en-US" dirty="0"/>
            <a:t>eMSP notifies CPMS</a:t>
          </a:r>
        </a:p>
      </dgm:t>
    </dgm:pt>
    <dgm:pt modelId="{DB06388E-4406-4E3B-8F75-F8FB92E52D73}" type="parTrans" cxnId="{7FB09BC5-0F7F-47F8-8CF9-E0ADD6EC32BB}">
      <dgm:prSet/>
      <dgm:spPr/>
      <dgm:t>
        <a:bodyPr/>
        <a:lstStyle/>
        <a:p>
          <a:endParaRPr lang="en-US"/>
        </a:p>
      </dgm:t>
    </dgm:pt>
    <dgm:pt modelId="{BC23FC55-FC69-4AB2-97BB-074115464637}" type="sibTrans" cxnId="{7FB09BC5-0F7F-47F8-8CF9-E0ADD6EC32BB}">
      <dgm:prSet/>
      <dgm:spPr/>
      <dgm:t>
        <a:bodyPr/>
        <a:lstStyle/>
        <a:p>
          <a:endParaRPr lang="en-US"/>
        </a:p>
      </dgm:t>
    </dgm:pt>
    <dgm:pt modelId="{5AA325F0-BDD8-4C67-A90A-F3FFCA0CDFA7}">
      <dgm:prSet/>
      <dgm:spPr/>
      <dgm:t>
        <a:bodyPr/>
        <a:lstStyle/>
        <a:p>
          <a:r>
            <a:rPr lang="en-US" dirty="0"/>
            <a:t>Confirmation receipt </a:t>
          </a:r>
        </a:p>
        <a:p>
          <a:r>
            <a:rPr lang="en-US" dirty="0"/>
            <a:t>(QR-code)</a:t>
          </a:r>
        </a:p>
      </dgm:t>
    </dgm:pt>
    <dgm:pt modelId="{047BAA21-52C9-4495-863C-01E429727D5B}" type="parTrans" cxnId="{DDD2F54A-1B60-4980-9229-62A415783063}">
      <dgm:prSet/>
      <dgm:spPr/>
      <dgm:t>
        <a:bodyPr/>
        <a:lstStyle/>
        <a:p>
          <a:endParaRPr lang="en-US"/>
        </a:p>
      </dgm:t>
    </dgm:pt>
    <dgm:pt modelId="{722BA791-01ED-45EB-A6FD-CE0D7403B528}" type="sibTrans" cxnId="{DDD2F54A-1B60-4980-9229-62A415783063}">
      <dgm:prSet/>
      <dgm:spPr/>
      <dgm:t>
        <a:bodyPr/>
        <a:lstStyle/>
        <a:p>
          <a:endParaRPr lang="en-US"/>
        </a:p>
      </dgm:t>
    </dgm:pt>
    <dgm:pt modelId="{81728031-1941-44C7-993A-B7B5C197D640}">
      <dgm:prSet/>
      <dgm:spPr/>
      <dgm:t>
        <a:bodyPr/>
        <a:lstStyle/>
        <a:p>
          <a:r>
            <a:rPr lang="en-US" dirty="0"/>
            <a:t>Start charging process</a:t>
          </a:r>
        </a:p>
      </dgm:t>
    </dgm:pt>
    <dgm:pt modelId="{EA0F5A20-F744-4B70-8F0E-EB3F3E90AF83}" type="parTrans" cxnId="{929E292C-99E9-4E20-95FB-576403A71811}">
      <dgm:prSet/>
      <dgm:spPr/>
      <dgm:t>
        <a:bodyPr/>
        <a:lstStyle/>
        <a:p>
          <a:endParaRPr lang="en-US"/>
        </a:p>
      </dgm:t>
    </dgm:pt>
    <dgm:pt modelId="{923E6A71-50F9-4F36-8FFB-4F0CAB593FAD}" type="sibTrans" cxnId="{929E292C-99E9-4E20-95FB-576403A71811}">
      <dgm:prSet/>
      <dgm:spPr/>
      <dgm:t>
        <a:bodyPr/>
        <a:lstStyle/>
        <a:p>
          <a:endParaRPr lang="en-US"/>
        </a:p>
      </dgm:t>
    </dgm:pt>
    <dgm:pt modelId="{C1496C83-8C06-4E7F-88A8-3591C154E757}">
      <dgm:prSet/>
      <dgm:spPr/>
      <dgm:t>
        <a:bodyPr/>
        <a:lstStyle/>
        <a:p>
          <a:r>
            <a:rPr lang="en-US" dirty="0"/>
            <a:t>eMSP notifies user charging finished</a:t>
          </a:r>
        </a:p>
      </dgm:t>
    </dgm:pt>
    <dgm:pt modelId="{CDE31870-9534-449B-A746-F8AA9CDF36B7}" type="parTrans" cxnId="{EADDAF04-BF4B-44BB-8536-8C8D2A168B11}">
      <dgm:prSet/>
      <dgm:spPr/>
      <dgm:t>
        <a:bodyPr/>
        <a:lstStyle/>
        <a:p>
          <a:endParaRPr lang="en-US"/>
        </a:p>
      </dgm:t>
    </dgm:pt>
    <dgm:pt modelId="{73D66997-1598-456D-AE8B-3B074B1FC478}" type="sibTrans" cxnId="{EADDAF04-BF4B-44BB-8536-8C8D2A168B11}">
      <dgm:prSet/>
      <dgm:spPr/>
      <dgm:t>
        <a:bodyPr/>
        <a:lstStyle/>
        <a:p>
          <a:endParaRPr lang="en-US"/>
        </a:p>
      </dgm:t>
    </dgm:pt>
    <dgm:pt modelId="{48247533-2A2B-475C-8446-5347EE62581A}">
      <dgm:prSet/>
      <dgm:spPr/>
      <dgm:t>
        <a:bodyPr/>
        <a:lstStyle/>
        <a:p>
          <a:r>
            <a:rPr lang="en-US" dirty="0"/>
            <a:t>EV-driver pays (wallet, credit card)</a:t>
          </a:r>
        </a:p>
      </dgm:t>
    </dgm:pt>
    <dgm:pt modelId="{9AC8DD41-369D-4301-B125-5239667861F8}" type="parTrans" cxnId="{BE4F72A1-83A3-406D-9B2E-31532CB364DF}">
      <dgm:prSet/>
      <dgm:spPr/>
      <dgm:t>
        <a:bodyPr/>
        <a:lstStyle/>
        <a:p>
          <a:endParaRPr lang="en-US"/>
        </a:p>
      </dgm:t>
    </dgm:pt>
    <dgm:pt modelId="{C9C6FBB0-F50B-4EAD-8125-D5BAF128E981}" type="sibTrans" cxnId="{BE4F72A1-83A3-406D-9B2E-31532CB364DF}">
      <dgm:prSet/>
      <dgm:spPr/>
      <dgm:t>
        <a:bodyPr/>
        <a:lstStyle/>
        <a:p>
          <a:endParaRPr lang="en-US"/>
        </a:p>
      </dgm:t>
    </dgm:pt>
    <dgm:pt modelId="{950E01F5-631E-4D61-8BAA-B93BA52711DC}">
      <dgm:prSet/>
      <dgm:spPr/>
      <dgm:t>
        <a:bodyPr/>
        <a:lstStyle/>
        <a:p>
          <a:r>
            <a:rPr lang="en-US" dirty="0"/>
            <a:t>EV-driver rates charging point</a:t>
          </a:r>
        </a:p>
      </dgm:t>
    </dgm:pt>
    <dgm:pt modelId="{B41058E9-9A55-4144-91F4-49C34B99103F}" type="parTrans" cxnId="{4FD01D39-2314-4344-9AAE-C93F2499D615}">
      <dgm:prSet/>
      <dgm:spPr/>
      <dgm:t>
        <a:bodyPr/>
        <a:lstStyle/>
        <a:p>
          <a:endParaRPr lang="en-US"/>
        </a:p>
      </dgm:t>
    </dgm:pt>
    <dgm:pt modelId="{F083D432-D3B1-43AA-821C-BE7586299A49}" type="sibTrans" cxnId="{4FD01D39-2314-4344-9AAE-C93F2499D615}">
      <dgm:prSet/>
      <dgm:spPr/>
      <dgm:t>
        <a:bodyPr/>
        <a:lstStyle/>
        <a:p>
          <a:endParaRPr lang="en-US"/>
        </a:p>
      </dgm:t>
    </dgm:pt>
    <dgm:pt modelId="{76AB6E0F-CF78-4617-A242-C05995AE765B}" type="pres">
      <dgm:prSet presAssocID="{90A6931A-C1D6-4E41-9F0E-DF8AEBCE5818}" presName="diagram" presStyleCnt="0">
        <dgm:presLayoutVars>
          <dgm:dir/>
          <dgm:resizeHandles val="exact"/>
        </dgm:presLayoutVars>
      </dgm:prSet>
      <dgm:spPr/>
    </dgm:pt>
    <dgm:pt modelId="{3507E37C-0C78-45DF-9428-CA58EA4F4C8E}" type="pres">
      <dgm:prSet presAssocID="{0945626F-9992-4924-A333-15B6CCFFDE01}" presName="node" presStyleLbl="node1" presStyleIdx="0" presStyleCnt="10">
        <dgm:presLayoutVars>
          <dgm:bulletEnabled val="1"/>
        </dgm:presLayoutVars>
      </dgm:prSet>
      <dgm:spPr/>
    </dgm:pt>
    <dgm:pt modelId="{E9A7EEFA-D49D-4766-A7C0-0EB4AB76AF8E}" type="pres">
      <dgm:prSet presAssocID="{4DCE7FA6-8E97-472F-AF13-83DEA1D26D50}" presName="sibTrans" presStyleLbl="sibTrans2D1" presStyleIdx="0" presStyleCnt="9" custLinFactNeighborX="3444"/>
      <dgm:spPr/>
    </dgm:pt>
    <dgm:pt modelId="{E8C87D71-A0ED-4940-9B19-936ECAB91D12}" type="pres">
      <dgm:prSet presAssocID="{4DCE7FA6-8E97-472F-AF13-83DEA1D26D50}" presName="connectorText" presStyleLbl="sibTrans2D1" presStyleIdx="0" presStyleCnt="9"/>
      <dgm:spPr/>
    </dgm:pt>
    <dgm:pt modelId="{7CCD2A6C-FA71-49F5-83BB-0775FD54E03B}" type="pres">
      <dgm:prSet presAssocID="{207D47CC-C837-4750-85D9-F47238AA4C24}" presName="node" presStyleLbl="node1" presStyleIdx="1" presStyleCnt="10">
        <dgm:presLayoutVars>
          <dgm:bulletEnabled val="1"/>
        </dgm:presLayoutVars>
      </dgm:prSet>
      <dgm:spPr/>
    </dgm:pt>
    <dgm:pt modelId="{3906AB9B-5CDE-4DFF-93D6-516932FC0226}" type="pres">
      <dgm:prSet presAssocID="{417A95D3-7F63-45D4-AC05-9E54B0861F28}" presName="sibTrans" presStyleLbl="sibTrans2D1" presStyleIdx="1" presStyleCnt="9"/>
      <dgm:spPr/>
    </dgm:pt>
    <dgm:pt modelId="{7D3A6249-545A-4808-902B-743E98943B5C}" type="pres">
      <dgm:prSet presAssocID="{417A95D3-7F63-45D4-AC05-9E54B0861F28}" presName="connectorText" presStyleLbl="sibTrans2D1" presStyleIdx="1" presStyleCnt="9"/>
      <dgm:spPr/>
    </dgm:pt>
    <dgm:pt modelId="{4AF5E632-506B-4408-8B7A-AE9AE676F66C}" type="pres">
      <dgm:prSet presAssocID="{CE457AE4-8626-48DF-A047-DB13BCED9890}" presName="node" presStyleLbl="node1" presStyleIdx="2" presStyleCnt="10">
        <dgm:presLayoutVars>
          <dgm:bulletEnabled val="1"/>
        </dgm:presLayoutVars>
      </dgm:prSet>
      <dgm:spPr/>
    </dgm:pt>
    <dgm:pt modelId="{C181ACDB-92FC-4A23-8B83-45131FE2E08C}" type="pres">
      <dgm:prSet presAssocID="{BFD224A9-4A3A-4D54-AFC5-0FB03BC28E58}" presName="sibTrans" presStyleLbl="sibTrans2D1" presStyleIdx="2" presStyleCnt="9"/>
      <dgm:spPr/>
    </dgm:pt>
    <dgm:pt modelId="{554FBB77-5CAC-4EE9-9878-68487E816991}" type="pres">
      <dgm:prSet presAssocID="{BFD224A9-4A3A-4D54-AFC5-0FB03BC28E58}" presName="connectorText" presStyleLbl="sibTrans2D1" presStyleIdx="2" presStyleCnt="9"/>
      <dgm:spPr/>
    </dgm:pt>
    <dgm:pt modelId="{A0661DE5-C277-4F8C-856B-EB318843189E}" type="pres">
      <dgm:prSet presAssocID="{892E21E6-0375-47D5-9B5D-A8BA2B4B604B}" presName="node" presStyleLbl="node1" presStyleIdx="3" presStyleCnt="10">
        <dgm:presLayoutVars>
          <dgm:bulletEnabled val="1"/>
        </dgm:presLayoutVars>
      </dgm:prSet>
      <dgm:spPr/>
    </dgm:pt>
    <dgm:pt modelId="{5DD895C0-A151-42A7-BA41-F4CBEA753B01}" type="pres">
      <dgm:prSet presAssocID="{3437B8C4-489F-460B-A8DE-134393A9F023}" presName="sibTrans" presStyleLbl="sibTrans2D1" presStyleIdx="3" presStyleCnt="9"/>
      <dgm:spPr/>
    </dgm:pt>
    <dgm:pt modelId="{8830C6AC-7CFC-40ED-A7AE-BE555F8AF394}" type="pres">
      <dgm:prSet presAssocID="{3437B8C4-489F-460B-A8DE-134393A9F023}" presName="connectorText" presStyleLbl="sibTrans2D1" presStyleIdx="3" presStyleCnt="9"/>
      <dgm:spPr/>
    </dgm:pt>
    <dgm:pt modelId="{BE52247E-A0AF-4284-BCE5-F15119713F1A}" type="pres">
      <dgm:prSet presAssocID="{EAAF0847-27E1-4703-B5D8-DEA262E1F88D}" presName="node" presStyleLbl="node1" presStyleIdx="4" presStyleCnt="10">
        <dgm:presLayoutVars>
          <dgm:bulletEnabled val="1"/>
        </dgm:presLayoutVars>
      </dgm:prSet>
      <dgm:spPr/>
    </dgm:pt>
    <dgm:pt modelId="{EA1AEE84-51F4-4B49-A699-F4E9D8638713}" type="pres">
      <dgm:prSet presAssocID="{BC23FC55-FC69-4AB2-97BB-074115464637}" presName="sibTrans" presStyleLbl="sibTrans2D1" presStyleIdx="4" presStyleCnt="9"/>
      <dgm:spPr/>
    </dgm:pt>
    <dgm:pt modelId="{4BBAC6CC-B597-4C4A-B0C6-92623C136925}" type="pres">
      <dgm:prSet presAssocID="{BC23FC55-FC69-4AB2-97BB-074115464637}" presName="connectorText" presStyleLbl="sibTrans2D1" presStyleIdx="4" presStyleCnt="9"/>
      <dgm:spPr/>
    </dgm:pt>
    <dgm:pt modelId="{8BA0FD86-C807-4A67-B220-2E4F67DA8AC9}" type="pres">
      <dgm:prSet presAssocID="{5AA325F0-BDD8-4C67-A90A-F3FFCA0CDFA7}" presName="node" presStyleLbl="node1" presStyleIdx="5" presStyleCnt="10">
        <dgm:presLayoutVars>
          <dgm:bulletEnabled val="1"/>
        </dgm:presLayoutVars>
      </dgm:prSet>
      <dgm:spPr/>
    </dgm:pt>
    <dgm:pt modelId="{DB677270-4A89-47F1-9C56-852B124AF3D1}" type="pres">
      <dgm:prSet presAssocID="{722BA791-01ED-45EB-A6FD-CE0D7403B528}" presName="sibTrans" presStyleLbl="sibTrans2D1" presStyleIdx="5" presStyleCnt="9"/>
      <dgm:spPr/>
    </dgm:pt>
    <dgm:pt modelId="{B675EFE8-97EB-4B99-A8E5-C9004C4C7029}" type="pres">
      <dgm:prSet presAssocID="{722BA791-01ED-45EB-A6FD-CE0D7403B528}" presName="connectorText" presStyleLbl="sibTrans2D1" presStyleIdx="5" presStyleCnt="9"/>
      <dgm:spPr/>
    </dgm:pt>
    <dgm:pt modelId="{804350EF-E69A-4A51-AE22-29F2129DA4D5}" type="pres">
      <dgm:prSet presAssocID="{81728031-1941-44C7-993A-B7B5C197D640}" presName="node" presStyleLbl="node1" presStyleIdx="6" presStyleCnt="10">
        <dgm:presLayoutVars>
          <dgm:bulletEnabled val="1"/>
        </dgm:presLayoutVars>
      </dgm:prSet>
      <dgm:spPr/>
    </dgm:pt>
    <dgm:pt modelId="{3D5F1E7E-BD6D-44BF-8007-B2C1191F967D}" type="pres">
      <dgm:prSet presAssocID="{923E6A71-50F9-4F36-8FFB-4F0CAB593FAD}" presName="sibTrans" presStyleLbl="sibTrans2D1" presStyleIdx="6" presStyleCnt="9"/>
      <dgm:spPr/>
    </dgm:pt>
    <dgm:pt modelId="{804ABB10-ECF0-4508-A03F-105966A43401}" type="pres">
      <dgm:prSet presAssocID="{923E6A71-50F9-4F36-8FFB-4F0CAB593FAD}" presName="connectorText" presStyleLbl="sibTrans2D1" presStyleIdx="6" presStyleCnt="9"/>
      <dgm:spPr/>
    </dgm:pt>
    <dgm:pt modelId="{24947374-1841-4918-91AF-2E0978C83F71}" type="pres">
      <dgm:prSet presAssocID="{C1496C83-8C06-4E7F-88A8-3591C154E757}" presName="node" presStyleLbl="node1" presStyleIdx="7" presStyleCnt="10">
        <dgm:presLayoutVars>
          <dgm:bulletEnabled val="1"/>
        </dgm:presLayoutVars>
      </dgm:prSet>
      <dgm:spPr/>
    </dgm:pt>
    <dgm:pt modelId="{3FABF4A8-17D9-4327-B1DE-8D5A74AFBF79}" type="pres">
      <dgm:prSet presAssocID="{73D66997-1598-456D-AE8B-3B074B1FC478}" presName="sibTrans" presStyleLbl="sibTrans2D1" presStyleIdx="7" presStyleCnt="9"/>
      <dgm:spPr/>
    </dgm:pt>
    <dgm:pt modelId="{23623DCD-DC10-4FCE-BADC-3E9C884E2E97}" type="pres">
      <dgm:prSet presAssocID="{73D66997-1598-456D-AE8B-3B074B1FC478}" presName="connectorText" presStyleLbl="sibTrans2D1" presStyleIdx="7" presStyleCnt="9"/>
      <dgm:spPr/>
    </dgm:pt>
    <dgm:pt modelId="{CF528A68-16BD-4DA9-8A47-DFCBCDA1641B}" type="pres">
      <dgm:prSet presAssocID="{48247533-2A2B-475C-8446-5347EE62581A}" presName="node" presStyleLbl="node1" presStyleIdx="8" presStyleCnt="10">
        <dgm:presLayoutVars>
          <dgm:bulletEnabled val="1"/>
        </dgm:presLayoutVars>
      </dgm:prSet>
      <dgm:spPr/>
    </dgm:pt>
    <dgm:pt modelId="{79510F42-07F1-4879-9216-524327B61492}" type="pres">
      <dgm:prSet presAssocID="{C9C6FBB0-F50B-4EAD-8125-D5BAF128E981}" presName="sibTrans" presStyleLbl="sibTrans2D1" presStyleIdx="8" presStyleCnt="9"/>
      <dgm:spPr/>
    </dgm:pt>
    <dgm:pt modelId="{3910819B-D7BD-49FE-BBEB-AE21D6952497}" type="pres">
      <dgm:prSet presAssocID="{C9C6FBB0-F50B-4EAD-8125-D5BAF128E981}" presName="connectorText" presStyleLbl="sibTrans2D1" presStyleIdx="8" presStyleCnt="9"/>
      <dgm:spPr/>
    </dgm:pt>
    <dgm:pt modelId="{5CC93BE7-38C4-4370-B841-18CC482893BE}" type="pres">
      <dgm:prSet presAssocID="{950E01F5-631E-4D61-8BAA-B93BA52711DC}" presName="node" presStyleLbl="node1" presStyleIdx="9" presStyleCnt="10">
        <dgm:presLayoutVars>
          <dgm:bulletEnabled val="1"/>
        </dgm:presLayoutVars>
      </dgm:prSet>
      <dgm:spPr/>
    </dgm:pt>
  </dgm:ptLst>
  <dgm:cxnLst>
    <dgm:cxn modelId="{91BEAF03-7243-4798-A04F-44C542CB86CA}" srcId="{90A6931A-C1D6-4E41-9F0E-DF8AEBCE5818}" destId="{CE457AE4-8626-48DF-A047-DB13BCED9890}" srcOrd="2" destOrd="0" parTransId="{94EF8742-F5AA-4122-9662-9623BE27DC4C}" sibTransId="{BFD224A9-4A3A-4D54-AFC5-0FB03BC28E58}"/>
    <dgm:cxn modelId="{EADDAF04-BF4B-44BB-8536-8C8D2A168B11}" srcId="{90A6931A-C1D6-4E41-9F0E-DF8AEBCE5818}" destId="{C1496C83-8C06-4E7F-88A8-3591C154E757}" srcOrd="7" destOrd="0" parTransId="{CDE31870-9534-449B-A746-F8AA9CDF36B7}" sibTransId="{73D66997-1598-456D-AE8B-3B074B1FC478}"/>
    <dgm:cxn modelId="{FD6A7B0D-17DD-4E4A-ABCC-0696A6DB2531}" type="presOf" srcId="{207D47CC-C837-4750-85D9-F47238AA4C24}" destId="{7CCD2A6C-FA71-49F5-83BB-0775FD54E03B}" srcOrd="0" destOrd="0" presId="urn:microsoft.com/office/officeart/2005/8/layout/process5"/>
    <dgm:cxn modelId="{83E39F0F-404F-4D3C-B926-4AFE84403C4C}" srcId="{90A6931A-C1D6-4E41-9F0E-DF8AEBCE5818}" destId="{892E21E6-0375-47D5-9B5D-A8BA2B4B604B}" srcOrd="3" destOrd="0" parTransId="{1E4107ED-7EEF-4BD9-80C9-9115DE64C5F2}" sibTransId="{3437B8C4-489F-460B-A8DE-134393A9F023}"/>
    <dgm:cxn modelId="{99187B16-1860-481D-8F61-F6CD3BE5CF59}" type="presOf" srcId="{923E6A71-50F9-4F36-8FFB-4F0CAB593FAD}" destId="{804ABB10-ECF0-4508-A03F-105966A43401}" srcOrd="1" destOrd="0" presId="urn:microsoft.com/office/officeart/2005/8/layout/process5"/>
    <dgm:cxn modelId="{0EF1DA16-DE03-4538-A4A1-CD967C67D17A}" type="presOf" srcId="{892E21E6-0375-47D5-9B5D-A8BA2B4B604B}" destId="{A0661DE5-C277-4F8C-856B-EB318843189E}" srcOrd="0" destOrd="0" presId="urn:microsoft.com/office/officeart/2005/8/layout/process5"/>
    <dgm:cxn modelId="{929E292C-99E9-4E20-95FB-576403A71811}" srcId="{90A6931A-C1D6-4E41-9F0E-DF8AEBCE5818}" destId="{81728031-1941-44C7-993A-B7B5C197D640}" srcOrd="6" destOrd="0" parTransId="{EA0F5A20-F744-4B70-8F0E-EB3F3E90AF83}" sibTransId="{923E6A71-50F9-4F36-8FFB-4F0CAB593FAD}"/>
    <dgm:cxn modelId="{AEE81135-C9BA-4B17-A2CB-15EE13AA7A3A}" type="presOf" srcId="{417A95D3-7F63-45D4-AC05-9E54B0861F28}" destId="{3906AB9B-5CDE-4DFF-93D6-516932FC0226}" srcOrd="0" destOrd="0" presId="urn:microsoft.com/office/officeart/2005/8/layout/process5"/>
    <dgm:cxn modelId="{11553835-E8CC-49AC-9CBA-033955A4567E}" type="presOf" srcId="{BFD224A9-4A3A-4D54-AFC5-0FB03BC28E58}" destId="{554FBB77-5CAC-4EE9-9878-68487E816991}" srcOrd="1" destOrd="0" presId="urn:microsoft.com/office/officeart/2005/8/layout/process5"/>
    <dgm:cxn modelId="{4FD01D39-2314-4344-9AAE-C93F2499D615}" srcId="{90A6931A-C1D6-4E41-9F0E-DF8AEBCE5818}" destId="{950E01F5-631E-4D61-8BAA-B93BA52711DC}" srcOrd="9" destOrd="0" parTransId="{B41058E9-9A55-4144-91F4-49C34B99103F}" sibTransId="{F083D432-D3B1-43AA-821C-BE7586299A49}"/>
    <dgm:cxn modelId="{172D8539-1212-4409-ABD9-4514B27C4B80}" type="presOf" srcId="{4DCE7FA6-8E97-472F-AF13-83DEA1D26D50}" destId="{E9A7EEFA-D49D-4766-A7C0-0EB4AB76AF8E}" srcOrd="0" destOrd="0" presId="urn:microsoft.com/office/officeart/2005/8/layout/process5"/>
    <dgm:cxn modelId="{D2CDA45E-E48D-4802-B915-3617625D6B7D}" type="presOf" srcId="{722BA791-01ED-45EB-A6FD-CE0D7403B528}" destId="{DB677270-4A89-47F1-9C56-852B124AF3D1}" srcOrd="0" destOrd="0" presId="urn:microsoft.com/office/officeart/2005/8/layout/process5"/>
    <dgm:cxn modelId="{42C3C061-68EA-4B8F-B042-F0DD860FF05A}" type="presOf" srcId="{73D66997-1598-456D-AE8B-3B074B1FC478}" destId="{23623DCD-DC10-4FCE-BADC-3E9C884E2E97}" srcOrd="1" destOrd="0" presId="urn:microsoft.com/office/officeart/2005/8/layout/process5"/>
    <dgm:cxn modelId="{C5276C63-182F-49BD-9092-9E6C1B7A0594}" type="presOf" srcId="{417A95D3-7F63-45D4-AC05-9E54B0861F28}" destId="{7D3A6249-545A-4808-902B-743E98943B5C}" srcOrd="1" destOrd="0" presId="urn:microsoft.com/office/officeart/2005/8/layout/process5"/>
    <dgm:cxn modelId="{70DDBE4A-273B-4CC2-838D-B1DD3F620FEC}" type="presOf" srcId="{CE457AE4-8626-48DF-A047-DB13BCED9890}" destId="{4AF5E632-506B-4408-8B7A-AE9AE676F66C}" srcOrd="0" destOrd="0" presId="urn:microsoft.com/office/officeart/2005/8/layout/process5"/>
    <dgm:cxn modelId="{DDD2F54A-1B60-4980-9229-62A415783063}" srcId="{90A6931A-C1D6-4E41-9F0E-DF8AEBCE5818}" destId="{5AA325F0-BDD8-4C67-A90A-F3FFCA0CDFA7}" srcOrd="5" destOrd="0" parTransId="{047BAA21-52C9-4495-863C-01E429727D5B}" sibTransId="{722BA791-01ED-45EB-A6FD-CE0D7403B528}"/>
    <dgm:cxn modelId="{3EDCAF4F-72AF-4B4F-AB3A-70C759F32F39}" type="presOf" srcId="{C1496C83-8C06-4E7F-88A8-3591C154E757}" destId="{24947374-1841-4918-91AF-2E0978C83F71}" srcOrd="0" destOrd="0" presId="urn:microsoft.com/office/officeart/2005/8/layout/process5"/>
    <dgm:cxn modelId="{E9AD6A52-B3E5-4C7B-B15B-9BA66C990B6E}" type="presOf" srcId="{722BA791-01ED-45EB-A6FD-CE0D7403B528}" destId="{B675EFE8-97EB-4B99-A8E5-C9004C4C7029}" srcOrd="1" destOrd="0" presId="urn:microsoft.com/office/officeart/2005/8/layout/process5"/>
    <dgm:cxn modelId="{9F53FC73-8C4F-46AD-A376-B88E53D869F4}" type="presOf" srcId="{5AA325F0-BDD8-4C67-A90A-F3FFCA0CDFA7}" destId="{8BA0FD86-C807-4A67-B220-2E4F67DA8AC9}" srcOrd="0" destOrd="0" presId="urn:microsoft.com/office/officeart/2005/8/layout/process5"/>
    <dgm:cxn modelId="{BBAC337A-A93E-4499-A413-E4972B8260B0}" type="presOf" srcId="{48247533-2A2B-475C-8446-5347EE62581A}" destId="{CF528A68-16BD-4DA9-8A47-DFCBCDA1641B}" srcOrd="0" destOrd="0" presId="urn:microsoft.com/office/officeart/2005/8/layout/process5"/>
    <dgm:cxn modelId="{54E56D7B-C384-4C5D-A4CE-969ACCE56C63}" type="presOf" srcId="{90A6931A-C1D6-4E41-9F0E-DF8AEBCE5818}" destId="{76AB6E0F-CF78-4617-A242-C05995AE765B}" srcOrd="0" destOrd="0" presId="urn:microsoft.com/office/officeart/2005/8/layout/process5"/>
    <dgm:cxn modelId="{C8DB5982-07CC-4438-865B-9B864F94881F}" srcId="{90A6931A-C1D6-4E41-9F0E-DF8AEBCE5818}" destId="{207D47CC-C837-4750-85D9-F47238AA4C24}" srcOrd="1" destOrd="0" parTransId="{61F8CEBA-3E37-464A-8A36-A23767D3C4EA}" sibTransId="{417A95D3-7F63-45D4-AC05-9E54B0861F28}"/>
    <dgm:cxn modelId="{4197AA86-16BB-42D5-9C50-252AACEDBD6A}" type="presOf" srcId="{4DCE7FA6-8E97-472F-AF13-83DEA1D26D50}" destId="{E8C87D71-A0ED-4940-9B19-936ECAB91D12}" srcOrd="1" destOrd="0" presId="urn:microsoft.com/office/officeart/2005/8/layout/process5"/>
    <dgm:cxn modelId="{6E22758A-833A-4FF1-83A7-A6676B54F390}" type="presOf" srcId="{BC23FC55-FC69-4AB2-97BB-074115464637}" destId="{4BBAC6CC-B597-4C4A-B0C6-92623C136925}" srcOrd="1" destOrd="0" presId="urn:microsoft.com/office/officeart/2005/8/layout/process5"/>
    <dgm:cxn modelId="{5E66D097-F69B-4A81-AC84-D003B0EFA4D9}" type="presOf" srcId="{3437B8C4-489F-460B-A8DE-134393A9F023}" destId="{8830C6AC-7CFC-40ED-A7AE-BE555F8AF394}" srcOrd="1" destOrd="0" presId="urn:microsoft.com/office/officeart/2005/8/layout/process5"/>
    <dgm:cxn modelId="{BE4F72A1-83A3-406D-9B2E-31532CB364DF}" srcId="{90A6931A-C1D6-4E41-9F0E-DF8AEBCE5818}" destId="{48247533-2A2B-475C-8446-5347EE62581A}" srcOrd="8" destOrd="0" parTransId="{9AC8DD41-369D-4301-B125-5239667861F8}" sibTransId="{C9C6FBB0-F50B-4EAD-8125-D5BAF128E981}"/>
    <dgm:cxn modelId="{8A0B27A2-2E2E-4548-A1C9-A743933110F3}" type="presOf" srcId="{EAAF0847-27E1-4703-B5D8-DEA262E1F88D}" destId="{BE52247E-A0AF-4284-BCE5-F15119713F1A}" srcOrd="0" destOrd="0" presId="urn:microsoft.com/office/officeart/2005/8/layout/process5"/>
    <dgm:cxn modelId="{F48A81A8-5BA6-4416-B98E-50506AC6FDF3}" type="presOf" srcId="{3437B8C4-489F-460B-A8DE-134393A9F023}" destId="{5DD895C0-A151-42A7-BA41-F4CBEA753B01}" srcOrd="0" destOrd="0" presId="urn:microsoft.com/office/officeart/2005/8/layout/process5"/>
    <dgm:cxn modelId="{104C16B4-D5F2-4CAF-A5B0-08EA6FEC7D8B}" type="presOf" srcId="{950E01F5-631E-4D61-8BAA-B93BA52711DC}" destId="{5CC93BE7-38C4-4370-B841-18CC482893BE}" srcOrd="0" destOrd="0" presId="urn:microsoft.com/office/officeart/2005/8/layout/process5"/>
    <dgm:cxn modelId="{E31882B7-DA4A-4472-A7FB-30D62820214E}" type="presOf" srcId="{C9C6FBB0-F50B-4EAD-8125-D5BAF128E981}" destId="{3910819B-D7BD-49FE-BBEB-AE21D6952497}" srcOrd="1" destOrd="0" presId="urn:microsoft.com/office/officeart/2005/8/layout/process5"/>
    <dgm:cxn modelId="{7FB09BC5-0F7F-47F8-8CF9-E0ADD6EC32BB}" srcId="{90A6931A-C1D6-4E41-9F0E-DF8AEBCE5818}" destId="{EAAF0847-27E1-4703-B5D8-DEA262E1F88D}" srcOrd="4" destOrd="0" parTransId="{DB06388E-4406-4E3B-8F75-F8FB92E52D73}" sibTransId="{BC23FC55-FC69-4AB2-97BB-074115464637}"/>
    <dgm:cxn modelId="{581B58D5-46C2-49F6-9468-E8F51A98DFC2}" type="presOf" srcId="{923E6A71-50F9-4F36-8FFB-4F0CAB593FAD}" destId="{3D5F1E7E-BD6D-44BF-8007-B2C1191F967D}" srcOrd="0" destOrd="0" presId="urn:microsoft.com/office/officeart/2005/8/layout/process5"/>
    <dgm:cxn modelId="{FCCF73D7-C2E4-4E39-8C66-C71748954724}" type="presOf" srcId="{C9C6FBB0-F50B-4EAD-8125-D5BAF128E981}" destId="{79510F42-07F1-4879-9216-524327B61492}" srcOrd="0" destOrd="0" presId="urn:microsoft.com/office/officeart/2005/8/layout/process5"/>
    <dgm:cxn modelId="{7C74D0D9-0040-4D08-9672-B82D028A854C}" srcId="{90A6931A-C1D6-4E41-9F0E-DF8AEBCE5818}" destId="{0945626F-9992-4924-A333-15B6CCFFDE01}" srcOrd="0" destOrd="0" parTransId="{AC80545C-45A0-4758-B01C-5CB1D5A84082}" sibTransId="{4DCE7FA6-8E97-472F-AF13-83DEA1D26D50}"/>
    <dgm:cxn modelId="{B922DAE5-309A-468E-ABDC-A12DA33823DA}" type="presOf" srcId="{0945626F-9992-4924-A333-15B6CCFFDE01}" destId="{3507E37C-0C78-45DF-9428-CA58EA4F4C8E}" srcOrd="0" destOrd="0" presId="urn:microsoft.com/office/officeart/2005/8/layout/process5"/>
    <dgm:cxn modelId="{BB9CBBE8-0D98-4C17-8B9F-60870229CFAE}" type="presOf" srcId="{81728031-1941-44C7-993A-B7B5C197D640}" destId="{804350EF-E69A-4A51-AE22-29F2129DA4D5}" srcOrd="0" destOrd="0" presId="urn:microsoft.com/office/officeart/2005/8/layout/process5"/>
    <dgm:cxn modelId="{02C879ED-0457-4557-A6EC-2E9B8B6D2B0F}" type="presOf" srcId="{73D66997-1598-456D-AE8B-3B074B1FC478}" destId="{3FABF4A8-17D9-4327-B1DE-8D5A74AFBF79}" srcOrd="0" destOrd="0" presId="urn:microsoft.com/office/officeart/2005/8/layout/process5"/>
    <dgm:cxn modelId="{4C8F97ED-322C-493D-AF30-F5A2B548F1F1}" type="presOf" srcId="{BC23FC55-FC69-4AB2-97BB-074115464637}" destId="{EA1AEE84-51F4-4B49-A699-F4E9D8638713}" srcOrd="0" destOrd="0" presId="urn:microsoft.com/office/officeart/2005/8/layout/process5"/>
    <dgm:cxn modelId="{30382CF8-19A3-42A1-A8F8-857EA5DBD1F6}" type="presOf" srcId="{BFD224A9-4A3A-4D54-AFC5-0FB03BC28E58}" destId="{C181ACDB-92FC-4A23-8B83-45131FE2E08C}" srcOrd="0" destOrd="0" presId="urn:microsoft.com/office/officeart/2005/8/layout/process5"/>
    <dgm:cxn modelId="{05B81ADF-C5AE-48DD-8578-12CAE22B3AC9}" type="presParOf" srcId="{76AB6E0F-CF78-4617-A242-C05995AE765B}" destId="{3507E37C-0C78-45DF-9428-CA58EA4F4C8E}" srcOrd="0" destOrd="0" presId="urn:microsoft.com/office/officeart/2005/8/layout/process5"/>
    <dgm:cxn modelId="{9BBABF0C-A2C7-4AFA-A7ED-EA9E6BFAA072}" type="presParOf" srcId="{76AB6E0F-CF78-4617-A242-C05995AE765B}" destId="{E9A7EEFA-D49D-4766-A7C0-0EB4AB76AF8E}" srcOrd="1" destOrd="0" presId="urn:microsoft.com/office/officeart/2005/8/layout/process5"/>
    <dgm:cxn modelId="{DFAF5FA8-47F1-4431-BFA3-92BFCCED189D}" type="presParOf" srcId="{E9A7EEFA-D49D-4766-A7C0-0EB4AB76AF8E}" destId="{E8C87D71-A0ED-4940-9B19-936ECAB91D12}" srcOrd="0" destOrd="0" presId="urn:microsoft.com/office/officeart/2005/8/layout/process5"/>
    <dgm:cxn modelId="{151AAE5F-47D1-4CEF-8F36-48456C6AB3AD}" type="presParOf" srcId="{76AB6E0F-CF78-4617-A242-C05995AE765B}" destId="{7CCD2A6C-FA71-49F5-83BB-0775FD54E03B}" srcOrd="2" destOrd="0" presId="urn:microsoft.com/office/officeart/2005/8/layout/process5"/>
    <dgm:cxn modelId="{FAA22F00-4A11-44B8-9CEE-51E160BC6837}" type="presParOf" srcId="{76AB6E0F-CF78-4617-A242-C05995AE765B}" destId="{3906AB9B-5CDE-4DFF-93D6-516932FC0226}" srcOrd="3" destOrd="0" presId="urn:microsoft.com/office/officeart/2005/8/layout/process5"/>
    <dgm:cxn modelId="{2B34D9AA-0DD0-492C-9EB2-4D0F34A3E481}" type="presParOf" srcId="{3906AB9B-5CDE-4DFF-93D6-516932FC0226}" destId="{7D3A6249-545A-4808-902B-743E98943B5C}" srcOrd="0" destOrd="0" presId="urn:microsoft.com/office/officeart/2005/8/layout/process5"/>
    <dgm:cxn modelId="{4F2E4645-D3DA-466F-8A1B-A0C3A693EB16}" type="presParOf" srcId="{76AB6E0F-CF78-4617-A242-C05995AE765B}" destId="{4AF5E632-506B-4408-8B7A-AE9AE676F66C}" srcOrd="4" destOrd="0" presId="urn:microsoft.com/office/officeart/2005/8/layout/process5"/>
    <dgm:cxn modelId="{110907AC-8D37-4010-8A17-B4389F65BEED}" type="presParOf" srcId="{76AB6E0F-CF78-4617-A242-C05995AE765B}" destId="{C181ACDB-92FC-4A23-8B83-45131FE2E08C}" srcOrd="5" destOrd="0" presId="urn:microsoft.com/office/officeart/2005/8/layout/process5"/>
    <dgm:cxn modelId="{B24B67CD-AB7F-4B5C-957C-1D5036C37F58}" type="presParOf" srcId="{C181ACDB-92FC-4A23-8B83-45131FE2E08C}" destId="{554FBB77-5CAC-4EE9-9878-68487E816991}" srcOrd="0" destOrd="0" presId="urn:microsoft.com/office/officeart/2005/8/layout/process5"/>
    <dgm:cxn modelId="{0056E806-8126-4703-A689-84578CBE4A24}" type="presParOf" srcId="{76AB6E0F-CF78-4617-A242-C05995AE765B}" destId="{A0661DE5-C277-4F8C-856B-EB318843189E}" srcOrd="6" destOrd="0" presId="urn:microsoft.com/office/officeart/2005/8/layout/process5"/>
    <dgm:cxn modelId="{6C8E07F8-A8B1-4A53-B9EA-AEA0833D1727}" type="presParOf" srcId="{76AB6E0F-CF78-4617-A242-C05995AE765B}" destId="{5DD895C0-A151-42A7-BA41-F4CBEA753B01}" srcOrd="7" destOrd="0" presId="urn:microsoft.com/office/officeart/2005/8/layout/process5"/>
    <dgm:cxn modelId="{5656CF7A-BA21-4F6B-8F4D-B19DDE6C4574}" type="presParOf" srcId="{5DD895C0-A151-42A7-BA41-F4CBEA753B01}" destId="{8830C6AC-7CFC-40ED-A7AE-BE555F8AF394}" srcOrd="0" destOrd="0" presId="urn:microsoft.com/office/officeart/2005/8/layout/process5"/>
    <dgm:cxn modelId="{44FEDF09-E678-4598-A05C-4DF90AE81DE3}" type="presParOf" srcId="{76AB6E0F-CF78-4617-A242-C05995AE765B}" destId="{BE52247E-A0AF-4284-BCE5-F15119713F1A}" srcOrd="8" destOrd="0" presId="urn:microsoft.com/office/officeart/2005/8/layout/process5"/>
    <dgm:cxn modelId="{0E179C10-C974-4903-94D4-83ED0C90B230}" type="presParOf" srcId="{76AB6E0F-CF78-4617-A242-C05995AE765B}" destId="{EA1AEE84-51F4-4B49-A699-F4E9D8638713}" srcOrd="9" destOrd="0" presId="urn:microsoft.com/office/officeart/2005/8/layout/process5"/>
    <dgm:cxn modelId="{9090E0A2-CCD2-4204-9984-76D83C70B1C8}" type="presParOf" srcId="{EA1AEE84-51F4-4B49-A699-F4E9D8638713}" destId="{4BBAC6CC-B597-4C4A-B0C6-92623C136925}" srcOrd="0" destOrd="0" presId="urn:microsoft.com/office/officeart/2005/8/layout/process5"/>
    <dgm:cxn modelId="{A104A786-3D16-4C98-AE2F-435E17521CFC}" type="presParOf" srcId="{76AB6E0F-CF78-4617-A242-C05995AE765B}" destId="{8BA0FD86-C807-4A67-B220-2E4F67DA8AC9}" srcOrd="10" destOrd="0" presId="urn:microsoft.com/office/officeart/2005/8/layout/process5"/>
    <dgm:cxn modelId="{EEE7D563-D4D5-4632-BFF7-00BA68C65B23}" type="presParOf" srcId="{76AB6E0F-CF78-4617-A242-C05995AE765B}" destId="{DB677270-4A89-47F1-9C56-852B124AF3D1}" srcOrd="11" destOrd="0" presId="urn:microsoft.com/office/officeart/2005/8/layout/process5"/>
    <dgm:cxn modelId="{8689F63A-3D2D-4DCB-AABE-D0F0AF3DF55B}" type="presParOf" srcId="{DB677270-4A89-47F1-9C56-852B124AF3D1}" destId="{B675EFE8-97EB-4B99-A8E5-C9004C4C7029}" srcOrd="0" destOrd="0" presId="urn:microsoft.com/office/officeart/2005/8/layout/process5"/>
    <dgm:cxn modelId="{648E8378-5583-4DC8-85F2-A428507F943F}" type="presParOf" srcId="{76AB6E0F-CF78-4617-A242-C05995AE765B}" destId="{804350EF-E69A-4A51-AE22-29F2129DA4D5}" srcOrd="12" destOrd="0" presId="urn:microsoft.com/office/officeart/2005/8/layout/process5"/>
    <dgm:cxn modelId="{BCFA18C1-42FE-41DA-96F2-0A9607860599}" type="presParOf" srcId="{76AB6E0F-CF78-4617-A242-C05995AE765B}" destId="{3D5F1E7E-BD6D-44BF-8007-B2C1191F967D}" srcOrd="13" destOrd="0" presId="urn:microsoft.com/office/officeart/2005/8/layout/process5"/>
    <dgm:cxn modelId="{3201BBF6-6E46-4484-98E5-FDD6AD541439}" type="presParOf" srcId="{3D5F1E7E-BD6D-44BF-8007-B2C1191F967D}" destId="{804ABB10-ECF0-4508-A03F-105966A43401}" srcOrd="0" destOrd="0" presId="urn:microsoft.com/office/officeart/2005/8/layout/process5"/>
    <dgm:cxn modelId="{10CEECF8-96E7-444F-8D3E-9F32B586C1DF}" type="presParOf" srcId="{76AB6E0F-CF78-4617-A242-C05995AE765B}" destId="{24947374-1841-4918-91AF-2E0978C83F71}" srcOrd="14" destOrd="0" presId="urn:microsoft.com/office/officeart/2005/8/layout/process5"/>
    <dgm:cxn modelId="{36EEAD14-7A55-49A4-A8B0-94FDD54A2930}" type="presParOf" srcId="{76AB6E0F-CF78-4617-A242-C05995AE765B}" destId="{3FABF4A8-17D9-4327-B1DE-8D5A74AFBF79}" srcOrd="15" destOrd="0" presId="urn:microsoft.com/office/officeart/2005/8/layout/process5"/>
    <dgm:cxn modelId="{17513028-4799-4F09-9632-50D5682937E3}" type="presParOf" srcId="{3FABF4A8-17D9-4327-B1DE-8D5A74AFBF79}" destId="{23623DCD-DC10-4FCE-BADC-3E9C884E2E97}" srcOrd="0" destOrd="0" presId="urn:microsoft.com/office/officeart/2005/8/layout/process5"/>
    <dgm:cxn modelId="{76988C2E-E817-4AFE-9F79-AE54E5D36AFA}" type="presParOf" srcId="{76AB6E0F-CF78-4617-A242-C05995AE765B}" destId="{CF528A68-16BD-4DA9-8A47-DFCBCDA1641B}" srcOrd="16" destOrd="0" presId="urn:microsoft.com/office/officeart/2005/8/layout/process5"/>
    <dgm:cxn modelId="{B1ADB775-D681-4BDE-B6BC-DE07BBFBEBD7}" type="presParOf" srcId="{76AB6E0F-CF78-4617-A242-C05995AE765B}" destId="{79510F42-07F1-4879-9216-524327B61492}" srcOrd="17" destOrd="0" presId="urn:microsoft.com/office/officeart/2005/8/layout/process5"/>
    <dgm:cxn modelId="{0E28AF6F-9545-4638-BD05-4665249C93B2}" type="presParOf" srcId="{79510F42-07F1-4879-9216-524327B61492}" destId="{3910819B-D7BD-49FE-BBEB-AE21D6952497}" srcOrd="0" destOrd="0" presId="urn:microsoft.com/office/officeart/2005/8/layout/process5"/>
    <dgm:cxn modelId="{397CF022-C914-4B12-89E9-B2309BFD6871}" type="presParOf" srcId="{76AB6E0F-CF78-4617-A242-C05995AE765B}" destId="{5CC93BE7-38C4-4370-B841-18CC482893B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3137BE-4DD8-4569-8208-F8143D72229A}" type="doc">
      <dgm:prSet loTypeId="urn:microsoft.com/office/officeart/2005/8/layout/radial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DCD4BB-C1FE-4B28-AC8E-C3B104040203}">
      <dgm:prSet phldrT="[Text]"/>
      <dgm:spPr/>
      <dgm:t>
        <a:bodyPr/>
        <a:lstStyle/>
        <a:p>
          <a:r>
            <a:rPr lang="en-US" dirty="0"/>
            <a:t>Presentation tier</a:t>
          </a:r>
        </a:p>
      </dgm:t>
    </dgm:pt>
    <dgm:pt modelId="{86747BFE-A815-4ACD-9B67-3FBFC1862D00}" type="parTrans" cxnId="{5CC5DFF3-2040-4E37-8633-AFC35DF7FBD0}">
      <dgm:prSet/>
      <dgm:spPr/>
      <dgm:t>
        <a:bodyPr/>
        <a:lstStyle/>
        <a:p>
          <a:endParaRPr lang="en-US"/>
        </a:p>
      </dgm:t>
    </dgm:pt>
    <dgm:pt modelId="{323984B3-1FB6-441B-9E0E-C5665444B1FE}" type="sibTrans" cxnId="{5CC5DFF3-2040-4E37-8633-AFC35DF7FBD0}">
      <dgm:prSet/>
      <dgm:spPr/>
      <dgm:t>
        <a:bodyPr/>
        <a:lstStyle/>
        <a:p>
          <a:endParaRPr lang="en-US"/>
        </a:p>
      </dgm:t>
    </dgm:pt>
    <dgm:pt modelId="{A9DE7545-D792-4F2B-AA0C-C09613DCD818}">
      <dgm:prSet phldrT="[Text]"/>
      <dgm:spPr/>
      <dgm:t>
        <a:bodyPr/>
        <a:lstStyle/>
        <a:p>
          <a:r>
            <a:rPr lang="en-US" dirty="0"/>
            <a:t>User interface</a:t>
          </a:r>
        </a:p>
      </dgm:t>
    </dgm:pt>
    <dgm:pt modelId="{14A96A8E-115C-4D21-840B-FF6815B9019A}" type="parTrans" cxnId="{2637EDB7-4A04-47ED-A426-6D6B2FD57B71}">
      <dgm:prSet/>
      <dgm:spPr/>
      <dgm:t>
        <a:bodyPr/>
        <a:lstStyle/>
        <a:p>
          <a:endParaRPr lang="en-US"/>
        </a:p>
      </dgm:t>
    </dgm:pt>
    <dgm:pt modelId="{6E559CB2-E40C-45C2-9DB8-57147F36D278}" type="sibTrans" cxnId="{2637EDB7-4A04-47ED-A426-6D6B2FD57B71}">
      <dgm:prSet/>
      <dgm:spPr/>
      <dgm:t>
        <a:bodyPr/>
        <a:lstStyle/>
        <a:p>
          <a:endParaRPr lang="en-US"/>
        </a:p>
      </dgm:t>
    </dgm:pt>
    <dgm:pt modelId="{71DAE988-6BDE-4DFB-A7FA-56554A6BB6D4}">
      <dgm:prSet phldrT="[Text]"/>
      <dgm:spPr/>
      <dgm:t>
        <a:bodyPr/>
        <a:lstStyle/>
        <a:p>
          <a:r>
            <a:rPr lang="en-US" dirty="0"/>
            <a:t>Communication layer</a:t>
          </a:r>
        </a:p>
      </dgm:t>
    </dgm:pt>
    <dgm:pt modelId="{ED054402-8DE5-4A4C-8230-DCA6102EA697}" type="parTrans" cxnId="{0DDF35FF-7EE6-44A2-A553-8FE15575EB57}">
      <dgm:prSet/>
      <dgm:spPr/>
      <dgm:t>
        <a:bodyPr/>
        <a:lstStyle/>
        <a:p>
          <a:endParaRPr lang="en-US"/>
        </a:p>
      </dgm:t>
    </dgm:pt>
    <dgm:pt modelId="{F8273284-919A-44C4-8847-5A24B3222F20}" type="sibTrans" cxnId="{0DDF35FF-7EE6-44A2-A553-8FE15575EB57}">
      <dgm:prSet/>
      <dgm:spPr/>
      <dgm:t>
        <a:bodyPr/>
        <a:lstStyle/>
        <a:p>
          <a:endParaRPr lang="en-US"/>
        </a:p>
      </dgm:t>
    </dgm:pt>
    <dgm:pt modelId="{CD263014-7840-4EC2-92EF-592DC5AAF579}">
      <dgm:prSet phldrT="[Text]"/>
      <dgm:spPr/>
      <dgm:t>
        <a:bodyPr/>
        <a:lstStyle/>
        <a:p>
          <a:r>
            <a:rPr lang="en-US" dirty="0"/>
            <a:t>Application tier</a:t>
          </a:r>
        </a:p>
      </dgm:t>
    </dgm:pt>
    <dgm:pt modelId="{37B61AC5-A1AA-419E-8971-749BA0F1C154}" type="parTrans" cxnId="{9FDB1CC6-4335-4F23-9820-EBC0F50434CA}">
      <dgm:prSet/>
      <dgm:spPr/>
      <dgm:t>
        <a:bodyPr/>
        <a:lstStyle/>
        <a:p>
          <a:endParaRPr lang="en-US"/>
        </a:p>
      </dgm:t>
    </dgm:pt>
    <dgm:pt modelId="{E3674F31-7A91-4F83-94DE-C5664A093730}" type="sibTrans" cxnId="{9FDB1CC6-4335-4F23-9820-EBC0F50434CA}">
      <dgm:prSet/>
      <dgm:spPr/>
      <dgm:t>
        <a:bodyPr/>
        <a:lstStyle/>
        <a:p>
          <a:endParaRPr lang="en-US"/>
        </a:p>
      </dgm:t>
    </dgm:pt>
    <dgm:pt modelId="{CB830181-6E27-46D9-A768-A948EE01409B}">
      <dgm:prSet phldrT="[Text]"/>
      <dgm:spPr/>
      <dgm:t>
        <a:bodyPr/>
        <a:lstStyle/>
        <a:p>
          <a:r>
            <a:rPr lang="en-US" dirty="0"/>
            <a:t>Logic tier</a:t>
          </a:r>
        </a:p>
      </dgm:t>
    </dgm:pt>
    <dgm:pt modelId="{107AD57A-CC84-4CA5-9262-27B173F0F1E2}" type="parTrans" cxnId="{7A34A19A-8F63-4E5A-94C7-A69226D109E9}">
      <dgm:prSet/>
      <dgm:spPr/>
      <dgm:t>
        <a:bodyPr/>
        <a:lstStyle/>
        <a:p>
          <a:endParaRPr lang="en-US"/>
        </a:p>
      </dgm:t>
    </dgm:pt>
    <dgm:pt modelId="{AAC952B0-90A9-4BF9-B0C2-7AAF319B6879}" type="sibTrans" cxnId="{7A34A19A-8F63-4E5A-94C7-A69226D109E9}">
      <dgm:prSet/>
      <dgm:spPr/>
      <dgm:t>
        <a:bodyPr/>
        <a:lstStyle/>
        <a:p>
          <a:endParaRPr lang="en-US"/>
        </a:p>
      </dgm:t>
    </dgm:pt>
    <dgm:pt modelId="{387FA4D2-CF15-40B3-AF03-46CB2A3FFB37}">
      <dgm:prSet phldrT="[Text]"/>
      <dgm:spPr/>
      <dgm:t>
        <a:bodyPr/>
        <a:lstStyle/>
        <a:p>
          <a:r>
            <a:rPr lang="en-US" dirty="0"/>
            <a:t>Data tier</a:t>
          </a:r>
        </a:p>
      </dgm:t>
    </dgm:pt>
    <dgm:pt modelId="{DB935D3D-71F2-4792-8919-C83B94098A4C}" type="parTrans" cxnId="{AFCAB69D-92A8-4B74-8848-ED9EEC7AA953}">
      <dgm:prSet/>
      <dgm:spPr/>
      <dgm:t>
        <a:bodyPr/>
        <a:lstStyle/>
        <a:p>
          <a:endParaRPr lang="en-US"/>
        </a:p>
      </dgm:t>
    </dgm:pt>
    <dgm:pt modelId="{258110A4-ABCA-4C79-8921-6A5A65BC0746}" type="sibTrans" cxnId="{AFCAB69D-92A8-4B74-8848-ED9EEC7AA953}">
      <dgm:prSet/>
      <dgm:spPr/>
      <dgm:t>
        <a:bodyPr/>
        <a:lstStyle/>
        <a:p>
          <a:endParaRPr lang="en-US"/>
        </a:p>
      </dgm:t>
    </dgm:pt>
    <dgm:pt modelId="{A15DBB3D-DF75-4BA9-8C7D-238229CD8D4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1427A5B1-2F9F-4F19-9AE5-45477EC8EFCB}" type="parTrans" cxnId="{303E9005-89E8-444C-9B17-3C90B99DB5EF}">
      <dgm:prSet/>
      <dgm:spPr/>
      <dgm:t>
        <a:bodyPr/>
        <a:lstStyle/>
        <a:p>
          <a:endParaRPr lang="en-US"/>
        </a:p>
      </dgm:t>
    </dgm:pt>
    <dgm:pt modelId="{A02E4E4A-2E29-462E-B459-176EE382D22B}" type="sibTrans" cxnId="{303E9005-89E8-444C-9B17-3C90B99DB5EF}">
      <dgm:prSet/>
      <dgm:spPr/>
      <dgm:t>
        <a:bodyPr/>
        <a:lstStyle/>
        <a:p>
          <a:endParaRPr lang="en-US"/>
        </a:p>
      </dgm:t>
    </dgm:pt>
    <dgm:pt modelId="{07DA787F-5144-48A4-B988-17DECA3EB115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D505875F-727C-4FA8-AF9B-7406AB7A6D56}" type="parTrans" cxnId="{A82CC113-210F-4584-BA12-479B687F74C2}">
      <dgm:prSet/>
      <dgm:spPr/>
      <dgm:t>
        <a:bodyPr/>
        <a:lstStyle/>
        <a:p>
          <a:endParaRPr lang="en-US"/>
        </a:p>
      </dgm:t>
    </dgm:pt>
    <dgm:pt modelId="{F4A1F9F8-013B-4DF9-923C-90D0CB4BA58B}" type="sibTrans" cxnId="{A82CC113-210F-4584-BA12-479B687F74C2}">
      <dgm:prSet/>
      <dgm:spPr/>
      <dgm:t>
        <a:bodyPr/>
        <a:lstStyle/>
        <a:p>
          <a:endParaRPr lang="en-US"/>
        </a:p>
      </dgm:t>
    </dgm:pt>
    <dgm:pt modelId="{8253C97D-45EE-4541-AE1C-1CF0A367FD59}" type="pres">
      <dgm:prSet presAssocID="{0C3137BE-4DD8-4569-8208-F8143D72229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9D740FF-FCBD-4D1C-860D-C4F9C191C35E}" type="pres">
      <dgm:prSet presAssocID="{0C3137BE-4DD8-4569-8208-F8143D72229A}" presName="cycle" presStyleCnt="0"/>
      <dgm:spPr/>
    </dgm:pt>
    <dgm:pt modelId="{C22CC5A1-75AA-4AAC-9FA9-25FAE8040651}" type="pres">
      <dgm:prSet presAssocID="{0C3137BE-4DD8-4569-8208-F8143D72229A}" presName="centerShape" presStyleCnt="0"/>
      <dgm:spPr/>
    </dgm:pt>
    <dgm:pt modelId="{05BFC199-79B9-448D-8D1A-C65A98501B10}" type="pres">
      <dgm:prSet presAssocID="{0C3137BE-4DD8-4569-8208-F8143D72229A}" presName="connSite" presStyleLbl="node1" presStyleIdx="0" presStyleCnt="4"/>
      <dgm:spPr/>
    </dgm:pt>
    <dgm:pt modelId="{FBA3B7AD-FF00-4D62-A190-F8D3DCCD5F2D}" type="pres">
      <dgm:prSet presAssocID="{0C3137BE-4DD8-4569-8208-F8143D72229A}" presName="visible" presStyleLbl="node1" presStyleIdx="0" presStyleCnt="4"/>
      <dgm:spPr/>
    </dgm:pt>
    <dgm:pt modelId="{208F6553-BF5C-4D95-9F3B-A188A5FA0CB1}" type="pres">
      <dgm:prSet presAssocID="{86747BFE-A815-4ACD-9B67-3FBFC1862D00}" presName="Name25" presStyleLbl="parChTrans1D1" presStyleIdx="0" presStyleCnt="3"/>
      <dgm:spPr/>
    </dgm:pt>
    <dgm:pt modelId="{2F14D94D-B52B-4DF5-8B9D-3BFA9649C47D}" type="pres">
      <dgm:prSet presAssocID="{7BDCD4BB-C1FE-4B28-AC8E-C3B104040203}" presName="node" presStyleCnt="0"/>
      <dgm:spPr/>
    </dgm:pt>
    <dgm:pt modelId="{5B0B565B-36F1-4681-8699-C0BD22B97CBF}" type="pres">
      <dgm:prSet presAssocID="{7BDCD4BB-C1FE-4B28-AC8E-C3B104040203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D6CBC712-57BD-4535-8C73-91314FADC31D}" type="pres">
      <dgm:prSet presAssocID="{7BDCD4BB-C1FE-4B28-AC8E-C3B104040203}" presName="childNode" presStyleLbl="revTx" presStyleIdx="0" presStyleCnt="3">
        <dgm:presLayoutVars>
          <dgm:bulletEnabled val="1"/>
        </dgm:presLayoutVars>
      </dgm:prSet>
      <dgm:spPr/>
    </dgm:pt>
    <dgm:pt modelId="{28FDB639-2BFD-4B49-9170-C7D5B3205BCF}" type="pres">
      <dgm:prSet presAssocID="{37B61AC5-A1AA-419E-8971-749BA0F1C154}" presName="Name25" presStyleLbl="parChTrans1D1" presStyleIdx="1" presStyleCnt="3"/>
      <dgm:spPr/>
    </dgm:pt>
    <dgm:pt modelId="{6CD0ADE1-FEB8-4E98-AA71-0D101001FDE1}" type="pres">
      <dgm:prSet presAssocID="{CD263014-7840-4EC2-92EF-592DC5AAF579}" presName="node" presStyleCnt="0"/>
      <dgm:spPr/>
    </dgm:pt>
    <dgm:pt modelId="{BA0A1361-9DD7-460E-906D-94AD22849EB5}" type="pres">
      <dgm:prSet presAssocID="{CD263014-7840-4EC2-92EF-592DC5AAF57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3F37C8AE-95DB-4FE5-919F-DA735AF6A9E0}" type="pres">
      <dgm:prSet presAssocID="{CD263014-7840-4EC2-92EF-592DC5AAF579}" presName="childNode" presStyleLbl="revTx" presStyleIdx="1" presStyleCnt="3">
        <dgm:presLayoutVars>
          <dgm:bulletEnabled val="1"/>
        </dgm:presLayoutVars>
      </dgm:prSet>
      <dgm:spPr/>
    </dgm:pt>
    <dgm:pt modelId="{B39F158E-D7A3-42A5-AC3C-CB4880A5068F}" type="pres">
      <dgm:prSet presAssocID="{DB935D3D-71F2-4792-8919-C83B94098A4C}" presName="Name25" presStyleLbl="parChTrans1D1" presStyleIdx="2" presStyleCnt="3"/>
      <dgm:spPr/>
    </dgm:pt>
    <dgm:pt modelId="{57F8DED6-DE5A-4F82-846E-CD030C6E6871}" type="pres">
      <dgm:prSet presAssocID="{387FA4D2-CF15-40B3-AF03-46CB2A3FFB37}" presName="node" presStyleCnt="0"/>
      <dgm:spPr/>
    </dgm:pt>
    <dgm:pt modelId="{851A07F4-84A1-4490-81BB-0C7E710D1DF5}" type="pres">
      <dgm:prSet presAssocID="{387FA4D2-CF15-40B3-AF03-46CB2A3FFB37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D2BA9E1-3691-4D9F-B2D7-C98A1403D33A}" type="pres">
      <dgm:prSet presAssocID="{387FA4D2-CF15-40B3-AF03-46CB2A3FFB37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303E9005-89E8-444C-9B17-3C90B99DB5EF}" srcId="{387FA4D2-CF15-40B3-AF03-46CB2A3FFB37}" destId="{A15DBB3D-DF75-4BA9-8C7D-238229CD8D4D}" srcOrd="0" destOrd="0" parTransId="{1427A5B1-2F9F-4F19-9AE5-45477EC8EFCB}" sibTransId="{A02E4E4A-2E29-462E-B459-176EE382D22B}"/>
    <dgm:cxn modelId="{D4D4BB0B-609C-40E1-B842-BFB70F665A49}" type="presOf" srcId="{86747BFE-A815-4ACD-9B67-3FBFC1862D00}" destId="{208F6553-BF5C-4D95-9F3B-A188A5FA0CB1}" srcOrd="0" destOrd="0" presId="urn:microsoft.com/office/officeart/2005/8/layout/radial2"/>
    <dgm:cxn modelId="{A82CC113-210F-4584-BA12-479B687F74C2}" srcId="{387FA4D2-CF15-40B3-AF03-46CB2A3FFB37}" destId="{07DA787F-5144-48A4-B988-17DECA3EB115}" srcOrd="1" destOrd="0" parTransId="{D505875F-727C-4FA8-AF9B-7406AB7A6D56}" sibTransId="{F4A1F9F8-013B-4DF9-923C-90D0CB4BA58B}"/>
    <dgm:cxn modelId="{F3E9061D-DBA7-41CB-952C-ADE19764BFE3}" type="presOf" srcId="{387FA4D2-CF15-40B3-AF03-46CB2A3FFB37}" destId="{851A07F4-84A1-4490-81BB-0C7E710D1DF5}" srcOrd="0" destOrd="0" presId="urn:microsoft.com/office/officeart/2005/8/layout/radial2"/>
    <dgm:cxn modelId="{F5A24027-BE0F-4804-9EF2-9529E42D8AA7}" type="presOf" srcId="{07DA787F-5144-48A4-B988-17DECA3EB115}" destId="{CD2BA9E1-3691-4D9F-B2D7-C98A1403D33A}" srcOrd="0" destOrd="1" presId="urn:microsoft.com/office/officeart/2005/8/layout/radial2"/>
    <dgm:cxn modelId="{11F30A32-5AEB-44A3-9D4E-295877FC8036}" type="presOf" srcId="{CD263014-7840-4EC2-92EF-592DC5AAF579}" destId="{BA0A1361-9DD7-460E-906D-94AD22849EB5}" srcOrd="0" destOrd="0" presId="urn:microsoft.com/office/officeart/2005/8/layout/radial2"/>
    <dgm:cxn modelId="{54425134-3950-41DC-AD1F-61D58ED66C1D}" type="presOf" srcId="{A9DE7545-D792-4F2B-AA0C-C09613DCD818}" destId="{D6CBC712-57BD-4535-8C73-91314FADC31D}" srcOrd="0" destOrd="0" presId="urn:microsoft.com/office/officeart/2005/8/layout/radial2"/>
    <dgm:cxn modelId="{2EF5C03A-8E58-4976-99A6-739EE1FF841F}" type="presOf" srcId="{A15DBB3D-DF75-4BA9-8C7D-238229CD8D4D}" destId="{CD2BA9E1-3691-4D9F-B2D7-C98A1403D33A}" srcOrd="0" destOrd="0" presId="urn:microsoft.com/office/officeart/2005/8/layout/radial2"/>
    <dgm:cxn modelId="{044E0242-1D94-47E6-AF4C-793C109F9477}" type="presOf" srcId="{37B61AC5-A1AA-419E-8971-749BA0F1C154}" destId="{28FDB639-2BFD-4B49-9170-C7D5B3205BCF}" srcOrd="0" destOrd="0" presId="urn:microsoft.com/office/officeart/2005/8/layout/radial2"/>
    <dgm:cxn modelId="{793AEC81-AB2E-465D-8370-D31A6C94EF02}" type="presOf" srcId="{71DAE988-6BDE-4DFB-A7FA-56554A6BB6D4}" destId="{D6CBC712-57BD-4535-8C73-91314FADC31D}" srcOrd="0" destOrd="1" presId="urn:microsoft.com/office/officeart/2005/8/layout/radial2"/>
    <dgm:cxn modelId="{7A34A19A-8F63-4E5A-94C7-A69226D109E9}" srcId="{CD263014-7840-4EC2-92EF-592DC5AAF579}" destId="{CB830181-6E27-46D9-A768-A948EE01409B}" srcOrd="0" destOrd="0" parTransId="{107AD57A-CC84-4CA5-9262-27B173F0F1E2}" sibTransId="{AAC952B0-90A9-4BF9-B0C2-7AAF319B6879}"/>
    <dgm:cxn modelId="{AFCAB69D-92A8-4B74-8848-ED9EEC7AA953}" srcId="{0C3137BE-4DD8-4569-8208-F8143D72229A}" destId="{387FA4D2-CF15-40B3-AF03-46CB2A3FFB37}" srcOrd="2" destOrd="0" parTransId="{DB935D3D-71F2-4792-8919-C83B94098A4C}" sibTransId="{258110A4-ABCA-4C79-8921-6A5A65BC0746}"/>
    <dgm:cxn modelId="{2CB6E99E-4335-4DC1-BC79-E9AA7D89EE27}" type="presOf" srcId="{DB935D3D-71F2-4792-8919-C83B94098A4C}" destId="{B39F158E-D7A3-42A5-AC3C-CB4880A5068F}" srcOrd="0" destOrd="0" presId="urn:microsoft.com/office/officeart/2005/8/layout/radial2"/>
    <dgm:cxn modelId="{F2ED8EAB-222D-41FF-A779-0D182A7DB023}" type="presOf" srcId="{0C3137BE-4DD8-4569-8208-F8143D72229A}" destId="{8253C97D-45EE-4541-AE1C-1CF0A367FD59}" srcOrd="0" destOrd="0" presId="urn:microsoft.com/office/officeart/2005/8/layout/radial2"/>
    <dgm:cxn modelId="{2637EDB7-4A04-47ED-A426-6D6B2FD57B71}" srcId="{7BDCD4BB-C1FE-4B28-AC8E-C3B104040203}" destId="{A9DE7545-D792-4F2B-AA0C-C09613DCD818}" srcOrd="0" destOrd="0" parTransId="{14A96A8E-115C-4D21-840B-FF6815B9019A}" sibTransId="{6E559CB2-E40C-45C2-9DB8-57147F36D278}"/>
    <dgm:cxn modelId="{9FDB1CC6-4335-4F23-9820-EBC0F50434CA}" srcId="{0C3137BE-4DD8-4569-8208-F8143D72229A}" destId="{CD263014-7840-4EC2-92EF-592DC5AAF579}" srcOrd="1" destOrd="0" parTransId="{37B61AC5-A1AA-419E-8971-749BA0F1C154}" sibTransId="{E3674F31-7A91-4F83-94DE-C5664A093730}"/>
    <dgm:cxn modelId="{6EDA72E6-8DD9-4015-A41F-65E5F375C859}" type="presOf" srcId="{7BDCD4BB-C1FE-4B28-AC8E-C3B104040203}" destId="{5B0B565B-36F1-4681-8699-C0BD22B97CBF}" srcOrd="0" destOrd="0" presId="urn:microsoft.com/office/officeart/2005/8/layout/radial2"/>
    <dgm:cxn modelId="{EB6ED6EC-01FD-46A8-9F55-A865C0040CC4}" type="presOf" srcId="{CB830181-6E27-46D9-A768-A948EE01409B}" destId="{3F37C8AE-95DB-4FE5-919F-DA735AF6A9E0}" srcOrd="0" destOrd="0" presId="urn:microsoft.com/office/officeart/2005/8/layout/radial2"/>
    <dgm:cxn modelId="{5CC5DFF3-2040-4E37-8633-AFC35DF7FBD0}" srcId="{0C3137BE-4DD8-4569-8208-F8143D72229A}" destId="{7BDCD4BB-C1FE-4B28-AC8E-C3B104040203}" srcOrd="0" destOrd="0" parTransId="{86747BFE-A815-4ACD-9B67-3FBFC1862D00}" sibTransId="{323984B3-1FB6-441B-9E0E-C5665444B1FE}"/>
    <dgm:cxn modelId="{0DDF35FF-7EE6-44A2-A553-8FE15575EB57}" srcId="{7BDCD4BB-C1FE-4B28-AC8E-C3B104040203}" destId="{71DAE988-6BDE-4DFB-A7FA-56554A6BB6D4}" srcOrd="1" destOrd="0" parTransId="{ED054402-8DE5-4A4C-8230-DCA6102EA697}" sibTransId="{F8273284-919A-44C4-8847-5A24B3222F20}"/>
    <dgm:cxn modelId="{7CBF6B3E-8D8D-41F1-B84C-7E5F1EBD205E}" type="presParOf" srcId="{8253C97D-45EE-4541-AE1C-1CF0A367FD59}" destId="{19D740FF-FCBD-4D1C-860D-C4F9C191C35E}" srcOrd="0" destOrd="0" presId="urn:microsoft.com/office/officeart/2005/8/layout/radial2"/>
    <dgm:cxn modelId="{C46D7B36-BB9D-4B50-B69D-0EE58281DB85}" type="presParOf" srcId="{19D740FF-FCBD-4D1C-860D-C4F9C191C35E}" destId="{C22CC5A1-75AA-4AAC-9FA9-25FAE8040651}" srcOrd="0" destOrd="0" presId="urn:microsoft.com/office/officeart/2005/8/layout/radial2"/>
    <dgm:cxn modelId="{8B0B57AA-7C6F-4D57-97FD-D0777751047E}" type="presParOf" srcId="{C22CC5A1-75AA-4AAC-9FA9-25FAE8040651}" destId="{05BFC199-79B9-448D-8D1A-C65A98501B10}" srcOrd="0" destOrd="0" presId="urn:microsoft.com/office/officeart/2005/8/layout/radial2"/>
    <dgm:cxn modelId="{A2D68A41-9E8D-4A41-9566-68211A0F465F}" type="presParOf" srcId="{C22CC5A1-75AA-4AAC-9FA9-25FAE8040651}" destId="{FBA3B7AD-FF00-4D62-A190-F8D3DCCD5F2D}" srcOrd="1" destOrd="0" presId="urn:microsoft.com/office/officeart/2005/8/layout/radial2"/>
    <dgm:cxn modelId="{8BF209B0-B94A-4D15-8037-B7CDD26CE294}" type="presParOf" srcId="{19D740FF-FCBD-4D1C-860D-C4F9C191C35E}" destId="{208F6553-BF5C-4D95-9F3B-A188A5FA0CB1}" srcOrd="1" destOrd="0" presId="urn:microsoft.com/office/officeart/2005/8/layout/radial2"/>
    <dgm:cxn modelId="{FC8CC90A-A2C2-4C54-83BD-B49E767F2E0D}" type="presParOf" srcId="{19D740FF-FCBD-4D1C-860D-C4F9C191C35E}" destId="{2F14D94D-B52B-4DF5-8B9D-3BFA9649C47D}" srcOrd="2" destOrd="0" presId="urn:microsoft.com/office/officeart/2005/8/layout/radial2"/>
    <dgm:cxn modelId="{895F1D03-2975-4B65-B4A7-ECBFA9BE9366}" type="presParOf" srcId="{2F14D94D-B52B-4DF5-8B9D-3BFA9649C47D}" destId="{5B0B565B-36F1-4681-8699-C0BD22B97CBF}" srcOrd="0" destOrd="0" presId="urn:microsoft.com/office/officeart/2005/8/layout/radial2"/>
    <dgm:cxn modelId="{6684E40B-1F9D-4B83-952F-699A22BE148E}" type="presParOf" srcId="{2F14D94D-B52B-4DF5-8B9D-3BFA9649C47D}" destId="{D6CBC712-57BD-4535-8C73-91314FADC31D}" srcOrd="1" destOrd="0" presId="urn:microsoft.com/office/officeart/2005/8/layout/radial2"/>
    <dgm:cxn modelId="{44B2C4CF-2CC0-4FD2-81FB-472A51346D56}" type="presParOf" srcId="{19D740FF-FCBD-4D1C-860D-C4F9C191C35E}" destId="{28FDB639-2BFD-4B49-9170-C7D5B3205BCF}" srcOrd="3" destOrd="0" presId="urn:microsoft.com/office/officeart/2005/8/layout/radial2"/>
    <dgm:cxn modelId="{74D4E925-664B-4A0E-A0EA-1CC44B610573}" type="presParOf" srcId="{19D740FF-FCBD-4D1C-860D-C4F9C191C35E}" destId="{6CD0ADE1-FEB8-4E98-AA71-0D101001FDE1}" srcOrd="4" destOrd="0" presId="urn:microsoft.com/office/officeart/2005/8/layout/radial2"/>
    <dgm:cxn modelId="{BD0557E0-8750-4868-88EB-8A1ACD70CFC2}" type="presParOf" srcId="{6CD0ADE1-FEB8-4E98-AA71-0D101001FDE1}" destId="{BA0A1361-9DD7-460E-906D-94AD22849EB5}" srcOrd="0" destOrd="0" presId="urn:microsoft.com/office/officeart/2005/8/layout/radial2"/>
    <dgm:cxn modelId="{CAB20E70-4C1C-4A69-9D9A-2856CCDE3076}" type="presParOf" srcId="{6CD0ADE1-FEB8-4E98-AA71-0D101001FDE1}" destId="{3F37C8AE-95DB-4FE5-919F-DA735AF6A9E0}" srcOrd="1" destOrd="0" presId="urn:microsoft.com/office/officeart/2005/8/layout/radial2"/>
    <dgm:cxn modelId="{7363E273-8B6E-45D4-9D7D-60691511B113}" type="presParOf" srcId="{19D740FF-FCBD-4D1C-860D-C4F9C191C35E}" destId="{B39F158E-D7A3-42A5-AC3C-CB4880A5068F}" srcOrd="5" destOrd="0" presId="urn:microsoft.com/office/officeart/2005/8/layout/radial2"/>
    <dgm:cxn modelId="{FB544DDC-39BA-4A57-8AF8-E4A3D54B23DD}" type="presParOf" srcId="{19D740FF-FCBD-4D1C-860D-C4F9C191C35E}" destId="{57F8DED6-DE5A-4F82-846E-CD030C6E6871}" srcOrd="6" destOrd="0" presId="urn:microsoft.com/office/officeart/2005/8/layout/radial2"/>
    <dgm:cxn modelId="{1AFC723E-7518-4AAE-AD9F-9124F0AB7829}" type="presParOf" srcId="{57F8DED6-DE5A-4F82-846E-CD030C6E6871}" destId="{851A07F4-84A1-4490-81BB-0C7E710D1DF5}" srcOrd="0" destOrd="0" presId="urn:microsoft.com/office/officeart/2005/8/layout/radial2"/>
    <dgm:cxn modelId="{8093D518-8013-4AF6-9A49-4669EF8C733E}" type="presParOf" srcId="{57F8DED6-DE5A-4F82-846E-CD030C6E6871}" destId="{CD2BA9E1-3691-4D9F-B2D7-C98A1403D3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4FDF6-5850-4936-95E9-2D16FC74EFF4}" type="doc">
      <dgm:prSet loTypeId="urn:microsoft.com/office/officeart/2008/layout/AlternatingHexagons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7E2CD6-B1A2-4796-B999-D65869D81D2C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security</a:t>
          </a:r>
          <a:endParaRPr lang="en-US" sz="800" dirty="0">
            <a:solidFill>
              <a:schemeClr val="tx1"/>
            </a:solidFill>
          </a:endParaRPr>
        </a:p>
      </dgm:t>
    </dgm:pt>
    <dgm:pt modelId="{791DDD49-FA54-4264-863D-2ED11909489B}" type="parTrans" cxnId="{70D243F9-9A00-47DC-B47D-C32C02E926A4}">
      <dgm:prSet/>
      <dgm:spPr/>
      <dgm:t>
        <a:bodyPr/>
        <a:lstStyle/>
        <a:p>
          <a:endParaRPr lang="en-US"/>
        </a:p>
      </dgm:t>
    </dgm:pt>
    <dgm:pt modelId="{22432C78-D7B8-4F72-B41C-8FE2CB754895}" type="sibTrans" cxnId="{70D243F9-9A00-47DC-B47D-C32C02E926A4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70B119A4-277C-4D4C-A2EF-08626A07D609}">
      <dgm:prSet phldrT="[Text]" phldr="1"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C44C1E9-B655-4528-8ED0-2644262F7425}" type="parTrans" cxnId="{C0683EF4-036B-4163-9E61-366E2516D0F9}">
      <dgm:prSet/>
      <dgm:spPr/>
      <dgm:t>
        <a:bodyPr/>
        <a:lstStyle/>
        <a:p>
          <a:endParaRPr lang="en-US"/>
        </a:p>
      </dgm:t>
    </dgm:pt>
    <dgm:pt modelId="{2B4C0FA9-995F-4CCB-A90B-522A5A02A802}" type="sibTrans" cxnId="{C0683EF4-036B-4163-9E61-366E2516D0F9}">
      <dgm:prSet/>
      <dgm:spPr/>
      <dgm:t>
        <a:bodyPr/>
        <a:lstStyle/>
        <a:p>
          <a:endParaRPr lang="en-US"/>
        </a:p>
      </dgm:t>
    </dgm:pt>
    <dgm:pt modelId="{DE816E12-05F8-46DD-B9B1-9BC98766BA55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</a:rPr>
            <a:t>HTTP</a:t>
          </a:r>
          <a:endParaRPr lang="en-US" sz="800" dirty="0">
            <a:solidFill>
              <a:schemeClr val="tx1"/>
            </a:solidFill>
          </a:endParaRPr>
        </a:p>
      </dgm:t>
    </dgm:pt>
    <dgm:pt modelId="{FF315E70-F192-4C19-9617-8130B7D5FC9D}" type="parTrans" cxnId="{E75307D0-E428-4593-8ABE-7362F49E1513}">
      <dgm:prSet/>
      <dgm:spPr/>
      <dgm:t>
        <a:bodyPr/>
        <a:lstStyle/>
        <a:p>
          <a:endParaRPr lang="en-US"/>
        </a:p>
      </dgm:t>
    </dgm:pt>
    <dgm:pt modelId="{144B2324-2361-42F1-B046-8C715A9BCDFC}" type="sibTrans" cxnId="{E75307D0-E428-4593-8ABE-7362F49E1513}">
      <dgm:prSet/>
      <dgm:spPr/>
      <dgm:t>
        <a:bodyPr/>
        <a:lstStyle/>
        <a:p>
          <a:endParaRPr lang="en-US"/>
        </a:p>
      </dgm:t>
    </dgm:pt>
    <dgm:pt modelId="{F66D0299-4F41-438F-9AB4-E747F7D35B57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solidFill>
                <a:schemeClr val="tx1"/>
              </a:solidFill>
            </a:rPr>
            <a:t>External Interactions</a:t>
          </a:r>
        </a:p>
      </dgm:t>
    </dgm:pt>
    <dgm:pt modelId="{7356FEBC-6596-439B-91AF-E0B1D3D901F8}" type="parTrans" cxnId="{4A8CBB9F-CC51-4616-AA63-748E5CE8AC4F}">
      <dgm:prSet/>
      <dgm:spPr/>
      <dgm:t>
        <a:bodyPr/>
        <a:lstStyle/>
        <a:p>
          <a:endParaRPr lang="en-US"/>
        </a:p>
      </dgm:t>
    </dgm:pt>
    <dgm:pt modelId="{9483A551-22EA-4080-AB0C-B1EF500106D7}" type="sibTrans" cxnId="{4A8CBB9F-CC51-4616-AA63-748E5CE8AC4F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3600"/>
        </a:p>
      </dgm:t>
    </dgm:pt>
    <dgm:pt modelId="{CFAC454D-A06D-4A55-9A99-160292D8080B}" type="pres">
      <dgm:prSet presAssocID="{CBB4FDF6-5850-4936-95E9-2D16FC74EFF4}" presName="Name0" presStyleCnt="0">
        <dgm:presLayoutVars>
          <dgm:chMax/>
          <dgm:chPref/>
          <dgm:dir/>
          <dgm:animLvl val="lvl"/>
        </dgm:presLayoutVars>
      </dgm:prSet>
      <dgm:spPr/>
    </dgm:pt>
    <dgm:pt modelId="{1F5A4A2D-9766-4EFB-91C4-E63F541D49E0}" type="pres">
      <dgm:prSet presAssocID="{0D7E2CD6-B1A2-4796-B999-D65869D81D2C}" presName="composite" presStyleCnt="0"/>
      <dgm:spPr/>
    </dgm:pt>
    <dgm:pt modelId="{8F5D282D-1143-4092-93CF-A8E3F34D9438}" type="pres">
      <dgm:prSet presAssocID="{0D7E2CD6-B1A2-4796-B999-D65869D81D2C}" presName="Parent1" presStyleLbl="node1" presStyleIdx="0" presStyleCnt="6" custLinFactX="-2567" custLinFactNeighborX="-100000" custLinFactNeighborY="44014">
        <dgm:presLayoutVars>
          <dgm:chMax val="1"/>
          <dgm:chPref val="1"/>
          <dgm:bulletEnabled val="1"/>
        </dgm:presLayoutVars>
      </dgm:prSet>
      <dgm:spPr/>
    </dgm:pt>
    <dgm:pt modelId="{4C392CC0-C8C7-4BF0-9D7C-8103F336EA76}" type="pres">
      <dgm:prSet presAssocID="{0D7E2CD6-B1A2-4796-B999-D65869D81D2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ACC813B-D489-4783-890D-869913213B98}" type="pres">
      <dgm:prSet presAssocID="{0D7E2CD6-B1A2-4796-B999-D65869D81D2C}" presName="BalanceSpacing" presStyleCnt="0"/>
      <dgm:spPr/>
    </dgm:pt>
    <dgm:pt modelId="{29D47012-5514-46EE-8DE0-BC32D3D21155}" type="pres">
      <dgm:prSet presAssocID="{0D7E2CD6-B1A2-4796-B999-D65869D81D2C}" presName="BalanceSpacing1" presStyleCnt="0"/>
      <dgm:spPr/>
    </dgm:pt>
    <dgm:pt modelId="{67E8F4AB-9C7B-4EF0-A8E3-103F837A6020}" type="pres">
      <dgm:prSet presAssocID="{22432C78-D7B8-4F72-B41C-8FE2CB754895}" presName="Accent1Text" presStyleLbl="node1" presStyleIdx="1" presStyleCnt="6" custLinFactX="-1527" custLinFactNeighborX="-100000" custLinFactNeighborY="44315"/>
      <dgm:spPr/>
    </dgm:pt>
    <dgm:pt modelId="{E623DE6F-BD2A-4228-AACE-2550075CBD70}" type="pres">
      <dgm:prSet presAssocID="{22432C78-D7B8-4F72-B41C-8FE2CB754895}" presName="spaceBetweenRectangles" presStyleCnt="0"/>
      <dgm:spPr/>
    </dgm:pt>
    <dgm:pt modelId="{748480FC-18C0-43A7-9B43-C8F76C5242F0}" type="pres">
      <dgm:prSet presAssocID="{DE816E12-05F8-46DD-B9B1-9BC98766BA55}" presName="composite" presStyleCnt="0"/>
      <dgm:spPr/>
    </dgm:pt>
    <dgm:pt modelId="{A5E81C26-713B-49FA-A4FD-C766DF6161D0}" type="pres">
      <dgm:prSet presAssocID="{DE816E12-05F8-46DD-B9B1-9BC98766BA55}" presName="Parent1" presStyleLbl="node1" presStyleIdx="2" presStyleCnt="6" custLinFactX="-100000" custLinFactNeighborX="-107491" custLinFactNeighborY="43490">
        <dgm:presLayoutVars>
          <dgm:chMax val="1"/>
          <dgm:chPref val="1"/>
          <dgm:bulletEnabled val="1"/>
        </dgm:presLayoutVars>
      </dgm:prSet>
      <dgm:spPr/>
    </dgm:pt>
    <dgm:pt modelId="{F2B74196-8F4D-4A0D-8E9E-18F0686C3336}" type="pres">
      <dgm:prSet presAssocID="{DE816E12-05F8-46DD-B9B1-9BC98766BA5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54312D0-F580-490C-9AEC-61DD0772B51A}" type="pres">
      <dgm:prSet presAssocID="{DE816E12-05F8-46DD-B9B1-9BC98766BA55}" presName="BalanceSpacing" presStyleCnt="0"/>
      <dgm:spPr/>
    </dgm:pt>
    <dgm:pt modelId="{E7FC3938-9F3D-409B-87AF-4E6D76ADC890}" type="pres">
      <dgm:prSet presAssocID="{DE816E12-05F8-46DD-B9B1-9BC98766BA55}" presName="BalanceSpacing1" presStyleCnt="0"/>
      <dgm:spPr/>
    </dgm:pt>
    <dgm:pt modelId="{2CBD5139-D2AA-4B7B-8077-B46DE59B3345}" type="pres">
      <dgm:prSet presAssocID="{144B2324-2361-42F1-B046-8C715A9BCDFC}" presName="Accent1Text" presStyleLbl="node1" presStyleIdx="3" presStyleCnt="6" custLinFactX="-100000" custLinFactNeighborX="-107906" custLinFactNeighborY="40999"/>
      <dgm:spPr/>
    </dgm:pt>
    <dgm:pt modelId="{4DD92D99-FA04-43C0-A76D-8905DC6BAFC6}" type="pres">
      <dgm:prSet presAssocID="{144B2324-2361-42F1-B046-8C715A9BCDFC}" presName="spaceBetweenRectangles" presStyleCnt="0"/>
      <dgm:spPr/>
    </dgm:pt>
    <dgm:pt modelId="{1DCF3928-5C6B-45C8-A957-5A5D6E24313F}" type="pres">
      <dgm:prSet presAssocID="{F66D0299-4F41-438F-9AB4-E747F7D35B57}" presName="composite" presStyleCnt="0"/>
      <dgm:spPr/>
    </dgm:pt>
    <dgm:pt modelId="{B0933D41-C773-424A-87DA-02BCCEAA6866}" type="pres">
      <dgm:prSet presAssocID="{F66D0299-4F41-438F-9AB4-E747F7D35B57}" presName="Parent1" presStyleLbl="node1" presStyleIdx="4" presStyleCnt="6" custLinFactX="100000" custLinFactNeighborX="163965" custLinFactNeighborY="-39280">
        <dgm:presLayoutVars>
          <dgm:chMax val="1"/>
          <dgm:chPref val="1"/>
          <dgm:bulletEnabled val="1"/>
        </dgm:presLayoutVars>
      </dgm:prSet>
      <dgm:spPr/>
    </dgm:pt>
    <dgm:pt modelId="{0FC2E938-F11A-43A2-AF30-3B362095A80E}" type="pres">
      <dgm:prSet presAssocID="{F66D0299-4F41-438F-9AB4-E747F7D35B5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AA8172B-7E2A-4CC2-9B03-09546F7497C5}" type="pres">
      <dgm:prSet presAssocID="{F66D0299-4F41-438F-9AB4-E747F7D35B57}" presName="BalanceSpacing" presStyleCnt="0"/>
      <dgm:spPr/>
    </dgm:pt>
    <dgm:pt modelId="{F96CD6C0-61EC-4D7B-BD40-8B1CCD4DDF0A}" type="pres">
      <dgm:prSet presAssocID="{F66D0299-4F41-438F-9AB4-E747F7D35B57}" presName="BalanceSpacing1" presStyleCnt="0"/>
      <dgm:spPr/>
    </dgm:pt>
    <dgm:pt modelId="{61632EBC-580B-4C1E-87E8-8300C672C401}" type="pres">
      <dgm:prSet presAssocID="{9483A551-22EA-4080-AB0C-B1EF500106D7}" presName="Accent1Text" presStyleLbl="node1" presStyleIdx="5" presStyleCnt="6" custLinFactX="100000" custLinFactNeighborX="167604" custLinFactNeighborY="-41390"/>
      <dgm:spPr/>
    </dgm:pt>
  </dgm:ptLst>
  <dgm:cxnLst>
    <dgm:cxn modelId="{49BED11C-9652-4927-9123-67306E2CE9BD}" type="presOf" srcId="{0D7E2CD6-B1A2-4796-B999-D65869D81D2C}" destId="{8F5D282D-1143-4092-93CF-A8E3F34D9438}" srcOrd="0" destOrd="0" presId="urn:microsoft.com/office/officeart/2008/layout/AlternatingHexagons"/>
    <dgm:cxn modelId="{62354F4A-06EB-49BF-9289-78DE409DC3BE}" type="presOf" srcId="{70B119A4-277C-4D4C-A2EF-08626A07D609}" destId="{4C392CC0-C8C7-4BF0-9D7C-8103F336EA76}" srcOrd="0" destOrd="0" presId="urn:microsoft.com/office/officeart/2008/layout/AlternatingHexagons"/>
    <dgm:cxn modelId="{1526EF58-B0B6-4451-B057-9250F33F99F4}" type="presOf" srcId="{DE816E12-05F8-46DD-B9B1-9BC98766BA55}" destId="{A5E81C26-713B-49FA-A4FD-C766DF6161D0}" srcOrd="0" destOrd="0" presId="urn:microsoft.com/office/officeart/2008/layout/AlternatingHexagons"/>
    <dgm:cxn modelId="{4FB5747C-C46C-4206-AB00-D593644E394C}" type="presOf" srcId="{CBB4FDF6-5850-4936-95E9-2D16FC74EFF4}" destId="{CFAC454D-A06D-4A55-9A99-160292D8080B}" srcOrd="0" destOrd="0" presId="urn:microsoft.com/office/officeart/2008/layout/AlternatingHexagons"/>
    <dgm:cxn modelId="{4A8CBB9F-CC51-4616-AA63-748E5CE8AC4F}" srcId="{CBB4FDF6-5850-4936-95E9-2D16FC74EFF4}" destId="{F66D0299-4F41-438F-9AB4-E747F7D35B57}" srcOrd="2" destOrd="0" parTransId="{7356FEBC-6596-439B-91AF-E0B1D3D901F8}" sibTransId="{9483A551-22EA-4080-AB0C-B1EF500106D7}"/>
    <dgm:cxn modelId="{AB84B2B0-8E3F-45EC-ACC9-316DBC5304F4}" type="presOf" srcId="{144B2324-2361-42F1-B046-8C715A9BCDFC}" destId="{2CBD5139-D2AA-4B7B-8077-B46DE59B3345}" srcOrd="0" destOrd="0" presId="urn:microsoft.com/office/officeart/2008/layout/AlternatingHexagons"/>
    <dgm:cxn modelId="{E75307D0-E428-4593-8ABE-7362F49E1513}" srcId="{CBB4FDF6-5850-4936-95E9-2D16FC74EFF4}" destId="{DE816E12-05F8-46DD-B9B1-9BC98766BA55}" srcOrd="1" destOrd="0" parTransId="{FF315E70-F192-4C19-9617-8130B7D5FC9D}" sibTransId="{144B2324-2361-42F1-B046-8C715A9BCDFC}"/>
    <dgm:cxn modelId="{CBDDA3D8-2F45-4FE9-8350-1C12285EF11D}" type="presOf" srcId="{F66D0299-4F41-438F-9AB4-E747F7D35B57}" destId="{B0933D41-C773-424A-87DA-02BCCEAA6866}" srcOrd="0" destOrd="0" presId="urn:microsoft.com/office/officeart/2008/layout/AlternatingHexagons"/>
    <dgm:cxn modelId="{C0683EF4-036B-4163-9E61-366E2516D0F9}" srcId="{0D7E2CD6-B1A2-4796-B999-D65869D81D2C}" destId="{70B119A4-277C-4D4C-A2EF-08626A07D609}" srcOrd="0" destOrd="0" parTransId="{7C44C1E9-B655-4528-8ED0-2644262F7425}" sibTransId="{2B4C0FA9-995F-4CCB-A90B-522A5A02A802}"/>
    <dgm:cxn modelId="{769362F7-E572-4A1B-BF5D-3B5C639A7223}" type="presOf" srcId="{9483A551-22EA-4080-AB0C-B1EF500106D7}" destId="{61632EBC-580B-4C1E-87E8-8300C672C401}" srcOrd="0" destOrd="0" presId="urn:microsoft.com/office/officeart/2008/layout/AlternatingHexagons"/>
    <dgm:cxn modelId="{70D243F9-9A00-47DC-B47D-C32C02E926A4}" srcId="{CBB4FDF6-5850-4936-95E9-2D16FC74EFF4}" destId="{0D7E2CD6-B1A2-4796-B999-D65869D81D2C}" srcOrd="0" destOrd="0" parTransId="{791DDD49-FA54-4264-863D-2ED11909489B}" sibTransId="{22432C78-D7B8-4F72-B41C-8FE2CB754895}"/>
    <dgm:cxn modelId="{68FA12FB-4E81-4169-8BA2-F4EDA0C2E6E5}" type="presOf" srcId="{22432C78-D7B8-4F72-B41C-8FE2CB754895}" destId="{67E8F4AB-9C7B-4EF0-A8E3-103F837A6020}" srcOrd="0" destOrd="0" presId="urn:microsoft.com/office/officeart/2008/layout/AlternatingHexagons"/>
    <dgm:cxn modelId="{5615F5C6-FCAE-451D-8848-1E06267F191F}" type="presParOf" srcId="{CFAC454D-A06D-4A55-9A99-160292D8080B}" destId="{1F5A4A2D-9766-4EFB-91C4-E63F541D49E0}" srcOrd="0" destOrd="0" presId="urn:microsoft.com/office/officeart/2008/layout/AlternatingHexagons"/>
    <dgm:cxn modelId="{6AE8C3D0-BE2A-48CA-8AFC-7823CB6D3801}" type="presParOf" srcId="{1F5A4A2D-9766-4EFB-91C4-E63F541D49E0}" destId="{8F5D282D-1143-4092-93CF-A8E3F34D9438}" srcOrd="0" destOrd="0" presId="urn:microsoft.com/office/officeart/2008/layout/AlternatingHexagons"/>
    <dgm:cxn modelId="{F8056D6D-9DFA-46BD-B0FD-6DA2F7FD8DC9}" type="presParOf" srcId="{1F5A4A2D-9766-4EFB-91C4-E63F541D49E0}" destId="{4C392CC0-C8C7-4BF0-9D7C-8103F336EA76}" srcOrd="1" destOrd="0" presId="urn:microsoft.com/office/officeart/2008/layout/AlternatingHexagons"/>
    <dgm:cxn modelId="{1994759D-417E-4547-BA8C-821EEEAD7513}" type="presParOf" srcId="{1F5A4A2D-9766-4EFB-91C4-E63F541D49E0}" destId="{AACC813B-D489-4783-890D-869913213B98}" srcOrd="2" destOrd="0" presId="urn:microsoft.com/office/officeart/2008/layout/AlternatingHexagons"/>
    <dgm:cxn modelId="{BABD745D-BE8E-43E9-BD5A-A8C867D9106B}" type="presParOf" srcId="{1F5A4A2D-9766-4EFB-91C4-E63F541D49E0}" destId="{29D47012-5514-46EE-8DE0-BC32D3D21155}" srcOrd="3" destOrd="0" presId="urn:microsoft.com/office/officeart/2008/layout/AlternatingHexagons"/>
    <dgm:cxn modelId="{59C1ED42-BBE4-43E4-9199-303B0BD5C30B}" type="presParOf" srcId="{1F5A4A2D-9766-4EFB-91C4-E63F541D49E0}" destId="{67E8F4AB-9C7B-4EF0-A8E3-103F837A6020}" srcOrd="4" destOrd="0" presId="urn:microsoft.com/office/officeart/2008/layout/AlternatingHexagons"/>
    <dgm:cxn modelId="{F1AC7B1B-B36C-4C72-9623-BFCE85EBD7F8}" type="presParOf" srcId="{CFAC454D-A06D-4A55-9A99-160292D8080B}" destId="{E623DE6F-BD2A-4228-AACE-2550075CBD70}" srcOrd="1" destOrd="0" presId="urn:microsoft.com/office/officeart/2008/layout/AlternatingHexagons"/>
    <dgm:cxn modelId="{6128C169-8247-4A5B-AB54-D7CEF74DCF2A}" type="presParOf" srcId="{CFAC454D-A06D-4A55-9A99-160292D8080B}" destId="{748480FC-18C0-43A7-9B43-C8F76C5242F0}" srcOrd="2" destOrd="0" presId="urn:microsoft.com/office/officeart/2008/layout/AlternatingHexagons"/>
    <dgm:cxn modelId="{031E63FA-5617-4B04-9899-33E5FC7E5170}" type="presParOf" srcId="{748480FC-18C0-43A7-9B43-C8F76C5242F0}" destId="{A5E81C26-713B-49FA-A4FD-C766DF6161D0}" srcOrd="0" destOrd="0" presId="urn:microsoft.com/office/officeart/2008/layout/AlternatingHexagons"/>
    <dgm:cxn modelId="{E1EEB819-BD26-4DD0-A4A7-DEC88D2F2D21}" type="presParOf" srcId="{748480FC-18C0-43A7-9B43-C8F76C5242F0}" destId="{F2B74196-8F4D-4A0D-8E9E-18F0686C3336}" srcOrd="1" destOrd="0" presId="urn:microsoft.com/office/officeart/2008/layout/AlternatingHexagons"/>
    <dgm:cxn modelId="{0EF0D3DD-DD92-4D4D-BF9A-4E9CFEE31B32}" type="presParOf" srcId="{748480FC-18C0-43A7-9B43-C8F76C5242F0}" destId="{F54312D0-F580-490C-9AEC-61DD0772B51A}" srcOrd="2" destOrd="0" presId="urn:microsoft.com/office/officeart/2008/layout/AlternatingHexagons"/>
    <dgm:cxn modelId="{A3C46E05-4F14-4BF5-AA9A-508C85E97D9D}" type="presParOf" srcId="{748480FC-18C0-43A7-9B43-C8F76C5242F0}" destId="{E7FC3938-9F3D-409B-87AF-4E6D76ADC890}" srcOrd="3" destOrd="0" presId="urn:microsoft.com/office/officeart/2008/layout/AlternatingHexagons"/>
    <dgm:cxn modelId="{E37E672A-2ED1-42B8-A1FA-38EC0BE22F6C}" type="presParOf" srcId="{748480FC-18C0-43A7-9B43-C8F76C5242F0}" destId="{2CBD5139-D2AA-4B7B-8077-B46DE59B3345}" srcOrd="4" destOrd="0" presId="urn:microsoft.com/office/officeart/2008/layout/AlternatingHexagons"/>
    <dgm:cxn modelId="{C9D4AEAF-257E-4DDE-87CA-2EEB3BFCCDCB}" type="presParOf" srcId="{CFAC454D-A06D-4A55-9A99-160292D8080B}" destId="{4DD92D99-FA04-43C0-A76D-8905DC6BAFC6}" srcOrd="3" destOrd="0" presId="urn:microsoft.com/office/officeart/2008/layout/AlternatingHexagons"/>
    <dgm:cxn modelId="{05F866A4-E9C2-463B-AE38-CBF7831EE4D7}" type="presParOf" srcId="{CFAC454D-A06D-4A55-9A99-160292D8080B}" destId="{1DCF3928-5C6B-45C8-A957-5A5D6E24313F}" srcOrd="4" destOrd="0" presId="urn:microsoft.com/office/officeart/2008/layout/AlternatingHexagons"/>
    <dgm:cxn modelId="{6AD81922-2418-47CF-8732-BAEF0752944A}" type="presParOf" srcId="{1DCF3928-5C6B-45C8-A957-5A5D6E24313F}" destId="{B0933D41-C773-424A-87DA-02BCCEAA6866}" srcOrd="0" destOrd="0" presId="urn:microsoft.com/office/officeart/2008/layout/AlternatingHexagons"/>
    <dgm:cxn modelId="{C03799E3-B6A7-41C7-BE13-3540A88835CB}" type="presParOf" srcId="{1DCF3928-5C6B-45C8-A957-5A5D6E24313F}" destId="{0FC2E938-F11A-43A2-AF30-3B362095A80E}" srcOrd="1" destOrd="0" presId="urn:microsoft.com/office/officeart/2008/layout/AlternatingHexagons"/>
    <dgm:cxn modelId="{AE1B1393-D70E-4378-89F1-DE1E8C6D94D8}" type="presParOf" srcId="{1DCF3928-5C6B-45C8-A957-5A5D6E24313F}" destId="{FAA8172B-7E2A-4CC2-9B03-09546F7497C5}" srcOrd="2" destOrd="0" presId="urn:microsoft.com/office/officeart/2008/layout/AlternatingHexagons"/>
    <dgm:cxn modelId="{C567C60F-5BC3-4CBD-874E-A9B27944272F}" type="presParOf" srcId="{1DCF3928-5C6B-45C8-A957-5A5D6E24313F}" destId="{F96CD6C0-61EC-4D7B-BD40-8B1CCD4DDF0A}" srcOrd="3" destOrd="0" presId="urn:microsoft.com/office/officeart/2008/layout/AlternatingHexagons"/>
    <dgm:cxn modelId="{EB0AB1AF-2554-49A6-A70A-8184273D2CC9}" type="presParOf" srcId="{1DCF3928-5C6B-45C8-A957-5A5D6E24313F}" destId="{61632EBC-580B-4C1E-87E8-8300C672C40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B9C1F4-F08D-4AC4-B5BB-F9D0BEB6D11C}" type="doc">
      <dgm:prSet loTypeId="urn:microsoft.com/office/officeart/2008/layout/AlternatingHexagons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265855-DF3B-4CD3-8784-2E6B3FB8D772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1100" dirty="0"/>
        </a:p>
      </dgm:t>
    </dgm:pt>
    <dgm:pt modelId="{0D216D89-1776-48B6-8912-E1BD745F59C3}" type="parTrans" cxnId="{5C399B35-05A0-49BA-9270-F3783F92510D}">
      <dgm:prSet/>
      <dgm:spPr/>
      <dgm:t>
        <a:bodyPr/>
        <a:lstStyle/>
        <a:p>
          <a:endParaRPr lang="en-US"/>
        </a:p>
      </dgm:t>
    </dgm:pt>
    <dgm:pt modelId="{5ABCB2D7-669C-4EE0-AE67-BD4AC08C8FC5}" type="sibTrans" cxnId="{5C399B35-05A0-49BA-9270-F3783F92510D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3B765C7-58F7-439F-9E2C-F367054F3632}" type="pres">
      <dgm:prSet presAssocID="{8FB9C1F4-F08D-4AC4-B5BB-F9D0BEB6D11C}" presName="Name0" presStyleCnt="0">
        <dgm:presLayoutVars>
          <dgm:chMax/>
          <dgm:chPref/>
          <dgm:dir/>
          <dgm:animLvl val="lvl"/>
        </dgm:presLayoutVars>
      </dgm:prSet>
      <dgm:spPr/>
    </dgm:pt>
    <dgm:pt modelId="{B82F4C2B-AA4A-40D8-9A7E-64E43943D621}" type="pres">
      <dgm:prSet presAssocID="{54265855-DF3B-4CD3-8784-2E6B3FB8D772}" presName="composite" presStyleCnt="0"/>
      <dgm:spPr/>
    </dgm:pt>
    <dgm:pt modelId="{A47A6EC6-3454-4895-B62C-76ECB0770B35}" type="pres">
      <dgm:prSet presAssocID="{54265855-DF3B-4CD3-8784-2E6B3FB8D772}" presName="Parent1" presStyleLbl="node1" presStyleIdx="0" presStyleCnt="2" custScaleX="113216" custScaleY="102624" custLinFactNeighborX="10177" custLinFactNeighborY="-7447">
        <dgm:presLayoutVars>
          <dgm:chMax val="1"/>
          <dgm:chPref val="1"/>
          <dgm:bulletEnabled val="1"/>
        </dgm:presLayoutVars>
      </dgm:prSet>
      <dgm:spPr/>
    </dgm:pt>
    <dgm:pt modelId="{80728313-CEFF-4AD0-BF6B-C6B4204A2B98}" type="pres">
      <dgm:prSet presAssocID="{54265855-DF3B-4CD3-8784-2E6B3FB8D772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BA46987-25D4-47E2-8D31-E01AE20EB494}" type="pres">
      <dgm:prSet presAssocID="{54265855-DF3B-4CD3-8784-2E6B3FB8D772}" presName="BalanceSpacing" presStyleCnt="0"/>
      <dgm:spPr/>
    </dgm:pt>
    <dgm:pt modelId="{CA3C08CE-D0AA-4B51-B3EF-69A38FA30C74}" type="pres">
      <dgm:prSet presAssocID="{54265855-DF3B-4CD3-8784-2E6B3FB8D772}" presName="BalanceSpacing1" presStyleCnt="0"/>
      <dgm:spPr/>
    </dgm:pt>
    <dgm:pt modelId="{A68AC253-C755-41C6-BF52-CE3FBDFE2A1B}" type="pres">
      <dgm:prSet presAssocID="{5ABCB2D7-669C-4EE0-AE67-BD4AC08C8FC5}" presName="Accent1Text" presStyleLbl="node1" presStyleIdx="1" presStyleCnt="2" custScaleX="109706" custScaleY="107423" custLinFactNeighborX="-3940" custLinFactNeighborY="-4113"/>
      <dgm:spPr/>
    </dgm:pt>
  </dgm:ptLst>
  <dgm:cxnLst>
    <dgm:cxn modelId="{C49A641C-4664-49A5-80F7-7C46CA43481D}" type="presOf" srcId="{54265855-DF3B-4CD3-8784-2E6B3FB8D772}" destId="{A47A6EC6-3454-4895-B62C-76ECB0770B35}" srcOrd="0" destOrd="0" presId="urn:microsoft.com/office/officeart/2008/layout/AlternatingHexagons"/>
    <dgm:cxn modelId="{5C399B35-05A0-49BA-9270-F3783F92510D}" srcId="{8FB9C1F4-F08D-4AC4-B5BB-F9D0BEB6D11C}" destId="{54265855-DF3B-4CD3-8784-2E6B3FB8D772}" srcOrd="0" destOrd="0" parTransId="{0D216D89-1776-48B6-8912-E1BD745F59C3}" sibTransId="{5ABCB2D7-669C-4EE0-AE67-BD4AC08C8FC5}"/>
    <dgm:cxn modelId="{4B8B9875-A2F3-4045-8832-82F93265C5C3}" type="presOf" srcId="{8FB9C1F4-F08D-4AC4-B5BB-F9D0BEB6D11C}" destId="{13B765C7-58F7-439F-9E2C-F367054F3632}" srcOrd="0" destOrd="0" presId="urn:microsoft.com/office/officeart/2008/layout/AlternatingHexagons"/>
    <dgm:cxn modelId="{ACD74CCC-A9B6-4462-AC38-BE11941C0D80}" type="presOf" srcId="{5ABCB2D7-669C-4EE0-AE67-BD4AC08C8FC5}" destId="{A68AC253-C755-41C6-BF52-CE3FBDFE2A1B}" srcOrd="0" destOrd="0" presId="urn:microsoft.com/office/officeart/2008/layout/AlternatingHexagons"/>
    <dgm:cxn modelId="{5D16AD80-1F5B-485C-AB7E-80800F723609}" type="presParOf" srcId="{13B765C7-58F7-439F-9E2C-F367054F3632}" destId="{B82F4C2B-AA4A-40D8-9A7E-64E43943D621}" srcOrd="0" destOrd="0" presId="urn:microsoft.com/office/officeart/2008/layout/AlternatingHexagons"/>
    <dgm:cxn modelId="{D1F1F004-02E3-41DC-B4F6-8DD71788CD38}" type="presParOf" srcId="{B82F4C2B-AA4A-40D8-9A7E-64E43943D621}" destId="{A47A6EC6-3454-4895-B62C-76ECB0770B35}" srcOrd="0" destOrd="0" presId="urn:microsoft.com/office/officeart/2008/layout/AlternatingHexagons"/>
    <dgm:cxn modelId="{3AE8B619-83D5-4785-9A03-49A3B3FE5754}" type="presParOf" srcId="{B82F4C2B-AA4A-40D8-9A7E-64E43943D621}" destId="{80728313-CEFF-4AD0-BF6B-C6B4204A2B98}" srcOrd="1" destOrd="0" presId="urn:microsoft.com/office/officeart/2008/layout/AlternatingHexagons"/>
    <dgm:cxn modelId="{D8C3E8AC-04D3-43BC-A8BC-121FC6CF9EB5}" type="presParOf" srcId="{B82F4C2B-AA4A-40D8-9A7E-64E43943D621}" destId="{5BA46987-25D4-47E2-8D31-E01AE20EB494}" srcOrd="2" destOrd="0" presId="urn:microsoft.com/office/officeart/2008/layout/AlternatingHexagons"/>
    <dgm:cxn modelId="{38C9824F-3E3F-443E-B9DD-DAFA9FEE134B}" type="presParOf" srcId="{B82F4C2B-AA4A-40D8-9A7E-64E43943D621}" destId="{CA3C08CE-D0AA-4B51-B3EF-69A38FA30C74}" srcOrd="3" destOrd="0" presId="urn:microsoft.com/office/officeart/2008/layout/AlternatingHexagons"/>
    <dgm:cxn modelId="{7A6A11AB-569C-4B04-9193-5DA0E280B775}" type="presParOf" srcId="{B82F4C2B-AA4A-40D8-9A7E-64E43943D621}" destId="{A68AC253-C755-41C6-BF52-CE3FBDFE2A1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98F8D-2BF3-46C6-B202-685BDCF86E61}" type="doc">
      <dgm:prSet loTypeId="urn:microsoft.com/office/officeart/2008/layout/RadialCluster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58E0FF-D9A3-4B8D-BD1A-64A570DE9406}">
      <dgm:prSet phldrT="[Text]" custT="1"/>
      <dgm:spPr/>
      <dgm:t>
        <a:bodyPr/>
        <a:lstStyle/>
        <a:p>
          <a:r>
            <a:rPr lang="en-US" sz="2800" dirty="0">
              <a:solidFill>
                <a:srgbClr val="FF0000"/>
              </a:solidFill>
            </a:rPr>
            <a:t>MVC</a:t>
          </a:r>
        </a:p>
      </dgm:t>
    </dgm:pt>
    <dgm:pt modelId="{FC14F907-5020-481E-AAF6-C6C025C29052}" type="parTrans" cxnId="{04B7D403-87CA-4D8F-B01A-77C4F6A2DAD8}">
      <dgm:prSet/>
      <dgm:spPr/>
      <dgm:t>
        <a:bodyPr/>
        <a:lstStyle/>
        <a:p>
          <a:endParaRPr lang="en-US"/>
        </a:p>
      </dgm:t>
    </dgm:pt>
    <dgm:pt modelId="{B04D4360-15F0-476E-A6AC-1E489B53D8E1}" type="sibTrans" cxnId="{04B7D403-87CA-4D8F-B01A-77C4F6A2DAD8}">
      <dgm:prSet/>
      <dgm:spPr/>
      <dgm:t>
        <a:bodyPr/>
        <a:lstStyle/>
        <a:p>
          <a:endParaRPr lang="en-US"/>
        </a:p>
      </dgm:t>
    </dgm:pt>
    <dgm:pt modelId="{50D98C44-0B80-4D81-B770-8FE77E259B83}">
      <dgm:prSet phldrT="[Text]" custT="1"/>
      <dgm:spPr/>
      <dgm:t>
        <a:bodyPr/>
        <a:lstStyle/>
        <a:p>
          <a:r>
            <a:rPr lang="en-US" sz="1800" dirty="0">
              <a:solidFill>
                <a:srgbClr val="FF0000"/>
              </a:solidFill>
            </a:rPr>
            <a:t>Model</a:t>
          </a:r>
          <a:endParaRPr lang="en-US" sz="2900" dirty="0">
            <a:solidFill>
              <a:srgbClr val="FF0000"/>
            </a:solidFill>
          </a:endParaRPr>
        </a:p>
      </dgm:t>
    </dgm:pt>
    <dgm:pt modelId="{DE19706D-A123-4A1D-8C9A-8B90A793737E}" type="parTrans" cxnId="{DEA20F02-F796-49F3-9C36-294C618A4136}">
      <dgm:prSet/>
      <dgm:spPr/>
      <dgm:t>
        <a:bodyPr/>
        <a:lstStyle/>
        <a:p>
          <a:endParaRPr lang="en-US"/>
        </a:p>
      </dgm:t>
    </dgm:pt>
    <dgm:pt modelId="{5A7B28BD-45FB-4AA0-B899-1BD694A0E52B}" type="sibTrans" cxnId="{DEA20F02-F796-49F3-9C36-294C618A4136}">
      <dgm:prSet/>
      <dgm:spPr/>
      <dgm:t>
        <a:bodyPr/>
        <a:lstStyle/>
        <a:p>
          <a:endParaRPr lang="en-US"/>
        </a:p>
      </dgm:t>
    </dgm:pt>
    <dgm:pt modelId="{0DF13FBC-093E-4CF3-AAB1-949429AACEE8}">
      <dgm:prSet phldrT="[Text]" custT="1"/>
      <dgm:spPr/>
      <dgm:t>
        <a:bodyPr/>
        <a:lstStyle/>
        <a:p>
          <a:r>
            <a:rPr lang="en-US" sz="1800" dirty="0">
              <a:solidFill>
                <a:srgbClr val="FF0000"/>
              </a:solidFill>
            </a:rPr>
            <a:t>Controller</a:t>
          </a:r>
          <a:endParaRPr lang="en-US" sz="1000" dirty="0">
            <a:solidFill>
              <a:srgbClr val="FF0000"/>
            </a:solidFill>
          </a:endParaRPr>
        </a:p>
      </dgm:t>
    </dgm:pt>
    <dgm:pt modelId="{95904FC8-6920-4F78-B413-A4B861B00ADD}" type="parTrans" cxnId="{117552C6-E71E-46D6-A976-25EA65DAC7CC}">
      <dgm:prSet/>
      <dgm:spPr/>
      <dgm:t>
        <a:bodyPr/>
        <a:lstStyle/>
        <a:p>
          <a:endParaRPr lang="en-US"/>
        </a:p>
      </dgm:t>
    </dgm:pt>
    <dgm:pt modelId="{B2354B71-EF46-4498-9430-3C8D0EC253C3}" type="sibTrans" cxnId="{117552C6-E71E-46D6-A976-25EA65DAC7CC}">
      <dgm:prSet/>
      <dgm:spPr/>
      <dgm:t>
        <a:bodyPr/>
        <a:lstStyle/>
        <a:p>
          <a:endParaRPr lang="en-US"/>
        </a:p>
      </dgm:t>
    </dgm:pt>
    <dgm:pt modelId="{222B53E2-C449-4498-BFA5-520198EEF6C1}">
      <dgm:prSet phldrT="[Text]" custT="1"/>
      <dgm:spPr/>
      <dgm:t>
        <a:bodyPr/>
        <a:lstStyle/>
        <a:p>
          <a:r>
            <a:rPr lang="en-US" sz="1800" dirty="0">
              <a:solidFill>
                <a:srgbClr val="FF0000"/>
              </a:solidFill>
            </a:rPr>
            <a:t>View</a:t>
          </a:r>
          <a:endParaRPr lang="en-US" sz="3400" dirty="0">
            <a:solidFill>
              <a:srgbClr val="FF0000"/>
            </a:solidFill>
          </a:endParaRPr>
        </a:p>
      </dgm:t>
    </dgm:pt>
    <dgm:pt modelId="{41ED2E40-390C-44EB-908A-78603B383401}" type="parTrans" cxnId="{8FE1A401-FAC4-4038-8249-76F7E2B352F4}">
      <dgm:prSet/>
      <dgm:spPr/>
      <dgm:t>
        <a:bodyPr/>
        <a:lstStyle/>
        <a:p>
          <a:endParaRPr lang="en-US"/>
        </a:p>
      </dgm:t>
    </dgm:pt>
    <dgm:pt modelId="{FDC54653-C708-4CA4-B9E7-831394843AF3}" type="sibTrans" cxnId="{8FE1A401-FAC4-4038-8249-76F7E2B352F4}">
      <dgm:prSet/>
      <dgm:spPr/>
      <dgm:t>
        <a:bodyPr/>
        <a:lstStyle/>
        <a:p>
          <a:endParaRPr lang="en-US"/>
        </a:p>
      </dgm:t>
    </dgm:pt>
    <dgm:pt modelId="{55D4BB71-2117-4063-A042-3BA2EB57F073}" type="pres">
      <dgm:prSet presAssocID="{40B98F8D-2BF3-46C6-B202-685BDCF86E6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34DA904-0020-44D6-8631-98467DC5DBF3}" type="pres">
      <dgm:prSet presAssocID="{5158E0FF-D9A3-4B8D-BD1A-64A570DE9406}" presName="singleCycle" presStyleCnt="0"/>
      <dgm:spPr/>
    </dgm:pt>
    <dgm:pt modelId="{33F75290-5B62-4CAE-9184-8BBC9D6A7849}" type="pres">
      <dgm:prSet presAssocID="{5158E0FF-D9A3-4B8D-BD1A-64A570DE9406}" presName="singleCenter" presStyleLbl="node1" presStyleIdx="0" presStyleCnt="4">
        <dgm:presLayoutVars>
          <dgm:chMax val="7"/>
          <dgm:chPref val="7"/>
        </dgm:presLayoutVars>
      </dgm:prSet>
      <dgm:spPr/>
    </dgm:pt>
    <dgm:pt modelId="{39F76D62-A6C3-4A44-A1C4-A1FC8171E5D0}" type="pres">
      <dgm:prSet presAssocID="{DE19706D-A123-4A1D-8C9A-8B90A793737E}" presName="Name56" presStyleLbl="parChTrans1D2" presStyleIdx="0" presStyleCnt="3"/>
      <dgm:spPr/>
    </dgm:pt>
    <dgm:pt modelId="{B3496624-7838-4069-BFD4-89AAF3012238}" type="pres">
      <dgm:prSet presAssocID="{50D98C44-0B80-4D81-B770-8FE77E259B83}" presName="text0" presStyleLbl="node1" presStyleIdx="1" presStyleCnt="4" custScaleX="186909">
        <dgm:presLayoutVars>
          <dgm:bulletEnabled val="1"/>
        </dgm:presLayoutVars>
      </dgm:prSet>
      <dgm:spPr/>
    </dgm:pt>
    <dgm:pt modelId="{D84A2340-F66B-43F3-85ED-AA900E8BEB3D}" type="pres">
      <dgm:prSet presAssocID="{95904FC8-6920-4F78-B413-A4B861B00ADD}" presName="Name56" presStyleLbl="parChTrans1D2" presStyleIdx="1" presStyleCnt="3"/>
      <dgm:spPr/>
    </dgm:pt>
    <dgm:pt modelId="{1B905FF8-6581-45F7-A932-3F0C5356730E}" type="pres">
      <dgm:prSet presAssocID="{0DF13FBC-093E-4CF3-AAB1-949429AACEE8}" presName="text0" presStyleLbl="node1" presStyleIdx="2" presStyleCnt="4" custScaleX="186524">
        <dgm:presLayoutVars>
          <dgm:bulletEnabled val="1"/>
        </dgm:presLayoutVars>
      </dgm:prSet>
      <dgm:spPr/>
    </dgm:pt>
    <dgm:pt modelId="{3A734B96-E580-45B1-96FF-5B24BE77B2E8}" type="pres">
      <dgm:prSet presAssocID="{41ED2E40-390C-44EB-908A-78603B383401}" presName="Name56" presStyleLbl="parChTrans1D2" presStyleIdx="2" presStyleCnt="3"/>
      <dgm:spPr/>
    </dgm:pt>
    <dgm:pt modelId="{1DC6238A-0C43-4080-B585-55CA4EEFF8CE}" type="pres">
      <dgm:prSet presAssocID="{222B53E2-C449-4498-BFA5-520198EEF6C1}" presName="text0" presStyleLbl="node1" presStyleIdx="3" presStyleCnt="4" custScaleX="178696">
        <dgm:presLayoutVars>
          <dgm:bulletEnabled val="1"/>
        </dgm:presLayoutVars>
      </dgm:prSet>
      <dgm:spPr/>
    </dgm:pt>
  </dgm:ptLst>
  <dgm:cxnLst>
    <dgm:cxn modelId="{8FE1A401-FAC4-4038-8249-76F7E2B352F4}" srcId="{5158E0FF-D9A3-4B8D-BD1A-64A570DE9406}" destId="{222B53E2-C449-4498-BFA5-520198EEF6C1}" srcOrd="2" destOrd="0" parTransId="{41ED2E40-390C-44EB-908A-78603B383401}" sibTransId="{FDC54653-C708-4CA4-B9E7-831394843AF3}"/>
    <dgm:cxn modelId="{DEA20F02-F796-49F3-9C36-294C618A4136}" srcId="{5158E0FF-D9A3-4B8D-BD1A-64A570DE9406}" destId="{50D98C44-0B80-4D81-B770-8FE77E259B83}" srcOrd="0" destOrd="0" parTransId="{DE19706D-A123-4A1D-8C9A-8B90A793737E}" sibTransId="{5A7B28BD-45FB-4AA0-B899-1BD694A0E52B}"/>
    <dgm:cxn modelId="{04B7D403-87CA-4D8F-B01A-77C4F6A2DAD8}" srcId="{40B98F8D-2BF3-46C6-B202-685BDCF86E61}" destId="{5158E0FF-D9A3-4B8D-BD1A-64A570DE9406}" srcOrd="0" destOrd="0" parTransId="{FC14F907-5020-481E-AAF6-C6C025C29052}" sibTransId="{B04D4360-15F0-476E-A6AC-1E489B53D8E1}"/>
    <dgm:cxn modelId="{7A9B7A06-DC12-4640-9B8A-0C9EBF2115A2}" type="presOf" srcId="{0DF13FBC-093E-4CF3-AAB1-949429AACEE8}" destId="{1B905FF8-6581-45F7-A932-3F0C5356730E}" srcOrd="0" destOrd="0" presId="urn:microsoft.com/office/officeart/2008/layout/RadialCluster"/>
    <dgm:cxn modelId="{82466C0B-DDEB-4F35-8077-6F47909133DD}" type="presOf" srcId="{5158E0FF-D9A3-4B8D-BD1A-64A570DE9406}" destId="{33F75290-5B62-4CAE-9184-8BBC9D6A7849}" srcOrd="0" destOrd="0" presId="urn:microsoft.com/office/officeart/2008/layout/RadialCluster"/>
    <dgm:cxn modelId="{96A3800D-4EAD-4A1D-99FA-4CC212875038}" type="presOf" srcId="{41ED2E40-390C-44EB-908A-78603B383401}" destId="{3A734B96-E580-45B1-96FF-5B24BE77B2E8}" srcOrd="0" destOrd="0" presId="urn:microsoft.com/office/officeart/2008/layout/RadialCluster"/>
    <dgm:cxn modelId="{7B10AB0F-D0B3-4FCB-A20A-B4C7F9C77E8C}" type="presOf" srcId="{50D98C44-0B80-4D81-B770-8FE77E259B83}" destId="{B3496624-7838-4069-BFD4-89AAF3012238}" srcOrd="0" destOrd="0" presId="urn:microsoft.com/office/officeart/2008/layout/RadialCluster"/>
    <dgm:cxn modelId="{60E7434C-A814-4F06-9D4A-CD673EE75D3C}" type="presOf" srcId="{222B53E2-C449-4498-BFA5-520198EEF6C1}" destId="{1DC6238A-0C43-4080-B585-55CA4EEFF8CE}" srcOrd="0" destOrd="0" presId="urn:microsoft.com/office/officeart/2008/layout/RadialCluster"/>
    <dgm:cxn modelId="{91C0A486-9EE7-4413-BE94-D23A84298A0C}" type="presOf" srcId="{40B98F8D-2BF3-46C6-B202-685BDCF86E61}" destId="{55D4BB71-2117-4063-A042-3BA2EB57F073}" srcOrd="0" destOrd="0" presId="urn:microsoft.com/office/officeart/2008/layout/RadialCluster"/>
    <dgm:cxn modelId="{9FE4F88F-8281-4B4B-B453-DDBCB2AB17E5}" type="presOf" srcId="{DE19706D-A123-4A1D-8C9A-8B90A793737E}" destId="{39F76D62-A6C3-4A44-A1C4-A1FC8171E5D0}" srcOrd="0" destOrd="0" presId="urn:microsoft.com/office/officeart/2008/layout/RadialCluster"/>
    <dgm:cxn modelId="{117552C6-E71E-46D6-A976-25EA65DAC7CC}" srcId="{5158E0FF-D9A3-4B8D-BD1A-64A570DE9406}" destId="{0DF13FBC-093E-4CF3-AAB1-949429AACEE8}" srcOrd="1" destOrd="0" parTransId="{95904FC8-6920-4F78-B413-A4B861B00ADD}" sibTransId="{B2354B71-EF46-4498-9430-3C8D0EC253C3}"/>
    <dgm:cxn modelId="{25D216EE-D366-4B46-BB46-993EECE15B75}" type="presOf" srcId="{95904FC8-6920-4F78-B413-A4B861B00ADD}" destId="{D84A2340-F66B-43F3-85ED-AA900E8BEB3D}" srcOrd="0" destOrd="0" presId="urn:microsoft.com/office/officeart/2008/layout/RadialCluster"/>
    <dgm:cxn modelId="{98203BCE-39CC-47DA-A2E3-3F6E69FB985D}" type="presParOf" srcId="{55D4BB71-2117-4063-A042-3BA2EB57F073}" destId="{A34DA904-0020-44D6-8631-98467DC5DBF3}" srcOrd="0" destOrd="0" presId="urn:microsoft.com/office/officeart/2008/layout/RadialCluster"/>
    <dgm:cxn modelId="{7378325C-BD6A-4DC7-8563-D0BEF27025B6}" type="presParOf" srcId="{A34DA904-0020-44D6-8631-98467DC5DBF3}" destId="{33F75290-5B62-4CAE-9184-8BBC9D6A7849}" srcOrd="0" destOrd="0" presId="urn:microsoft.com/office/officeart/2008/layout/RadialCluster"/>
    <dgm:cxn modelId="{C20A43A2-758B-4517-B270-B0A2907FB3ED}" type="presParOf" srcId="{A34DA904-0020-44D6-8631-98467DC5DBF3}" destId="{39F76D62-A6C3-4A44-A1C4-A1FC8171E5D0}" srcOrd="1" destOrd="0" presId="urn:microsoft.com/office/officeart/2008/layout/RadialCluster"/>
    <dgm:cxn modelId="{B252A228-89A5-4622-BDFB-94AD0E0D52F9}" type="presParOf" srcId="{A34DA904-0020-44D6-8631-98467DC5DBF3}" destId="{B3496624-7838-4069-BFD4-89AAF3012238}" srcOrd="2" destOrd="0" presId="urn:microsoft.com/office/officeart/2008/layout/RadialCluster"/>
    <dgm:cxn modelId="{04E7E0BA-7DCD-4B7B-AC12-1CA0C5CF1307}" type="presParOf" srcId="{A34DA904-0020-44D6-8631-98467DC5DBF3}" destId="{D84A2340-F66B-43F3-85ED-AA900E8BEB3D}" srcOrd="3" destOrd="0" presId="urn:microsoft.com/office/officeart/2008/layout/RadialCluster"/>
    <dgm:cxn modelId="{854DFD25-0C70-4F69-98B4-FCA388BB7599}" type="presParOf" srcId="{A34DA904-0020-44D6-8631-98467DC5DBF3}" destId="{1B905FF8-6581-45F7-A932-3F0C5356730E}" srcOrd="4" destOrd="0" presId="urn:microsoft.com/office/officeart/2008/layout/RadialCluster"/>
    <dgm:cxn modelId="{D5D4CCF7-85A0-494C-92ED-AF7A629BF2FE}" type="presParOf" srcId="{A34DA904-0020-44D6-8631-98467DC5DBF3}" destId="{3A734B96-E580-45B1-96FF-5B24BE77B2E8}" srcOrd="5" destOrd="0" presId="urn:microsoft.com/office/officeart/2008/layout/RadialCluster"/>
    <dgm:cxn modelId="{3773CBA1-A391-4F14-98E4-E888CB3599AE}" type="presParOf" srcId="{A34DA904-0020-44D6-8631-98467DC5DBF3}" destId="{1DC6238A-0C43-4080-B585-55CA4EEFF8C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7E37C-0C78-45DF-9428-CA58EA4F4C8E}">
      <dsp:nvSpPr>
        <dsp:cNvPr id="0" name=""/>
        <dsp:cNvSpPr/>
      </dsp:nvSpPr>
      <dsp:spPr>
        <a:xfrm>
          <a:off x="1253501" y="3446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New EV-driver Register</a:t>
          </a:r>
        </a:p>
      </dsp:txBody>
      <dsp:txXfrm>
        <a:off x="1285551" y="35496"/>
        <a:ext cx="1759653" cy="1030152"/>
      </dsp:txXfrm>
    </dsp:sp>
    <dsp:sp modelId="{E9A7EEFA-D49D-4766-A7C0-0EB4AB76AF8E}">
      <dsp:nvSpPr>
        <dsp:cNvPr id="0" name=""/>
        <dsp:cNvSpPr/>
      </dsp:nvSpPr>
      <dsp:spPr>
        <a:xfrm>
          <a:off x="3251060" y="324427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51060" y="414885"/>
        <a:ext cx="270645" cy="271374"/>
      </dsp:txXfrm>
    </dsp:sp>
    <dsp:sp modelId="{7CCD2A6C-FA71-49F5-83BB-0775FD54E03B}">
      <dsp:nvSpPr>
        <dsp:cNvPr id="0" name=""/>
        <dsp:cNvSpPr/>
      </dsp:nvSpPr>
      <dsp:spPr>
        <a:xfrm>
          <a:off x="3806756" y="3446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EV-driver sign-in</a:t>
          </a:r>
        </a:p>
      </dsp:txBody>
      <dsp:txXfrm>
        <a:off x="3838806" y="35496"/>
        <a:ext cx="1759653" cy="1030152"/>
      </dsp:txXfrm>
    </dsp:sp>
    <dsp:sp modelId="{3906AB9B-5CDE-4DFF-93D6-516932FC0226}">
      <dsp:nvSpPr>
        <dsp:cNvPr id="0" name=""/>
        <dsp:cNvSpPr/>
      </dsp:nvSpPr>
      <dsp:spPr>
        <a:xfrm>
          <a:off x="5791000" y="324427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791000" y="414885"/>
        <a:ext cx="270645" cy="271374"/>
      </dsp:txXfrm>
    </dsp:sp>
    <dsp:sp modelId="{4AF5E632-506B-4408-8B7A-AE9AE676F66C}">
      <dsp:nvSpPr>
        <dsp:cNvPr id="0" name=""/>
        <dsp:cNvSpPr/>
      </dsp:nvSpPr>
      <dsp:spPr>
        <a:xfrm>
          <a:off x="6360011" y="3446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for charging points</a:t>
          </a:r>
        </a:p>
      </dsp:txBody>
      <dsp:txXfrm>
        <a:off x="6392061" y="35496"/>
        <a:ext cx="1759653" cy="1030152"/>
      </dsp:txXfrm>
    </dsp:sp>
    <dsp:sp modelId="{C181ACDB-92FC-4A23-8B83-45131FE2E08C}">
      <dsp:nvSpPr>
        <dsp:cNvPr id="0" name=""/>
        <dsp:cNvSpPr/>
      </dsp:nvSpPr>
      <dsp:spPr>
        <a:xfrm>
          <a:off x="8344255" y="324427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344255" y="414885"/>
        <a:ext cx="270645" cy="271374"/>
      </dsp:txXfrm>
    </dsp:sp>
    <dsp:sp modelId="{A0661DE5-C277-4F8C-856B-EB318843189E}">
      <dsp:nvSpPr>
        <dsp:cNvPr id="0" name=""/>
        <dsp:cNvSpPr/>
      </dsp:nvSpPr>
      <dsp:spPr>
        <a:xfrm>
          <a:off x="8913266" y="3446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Book a socket</a:t>
          </a:r>
        </a:p>
      </dsp:txBody>
      <dsp:txXfrm>
        <a:off x="8945316" y="35496"/>
        <a:ext cx="1759653" cy="1030152"/>
      </dsp:txXfrm>
    </dsp:sp>
    <dsp:sp modelId="{5DD895C0-A151-42A7-BA41-F4CBEA753B01}">
      <dsp:nvSpPr>
        <dsp:cNvPr id="0" name=""/>
        <dsp:cNvSpPr/>
      </dsp:nvSpPr>
      <dsp:spPr>
        <a:xfrm rot="5400000">
          <a:off x="9631825" y="1225361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689456" y="1258188"/>
        <a:ext cx="271374" cy="270645"/>
      </dsp:txXfrm>
    </dsp:sp>
    <dsp:sp modelId="{BE52247E-A0AF-4284-BCE5-F15119713F1A}">
      <dsp:nvSpPr>
        <dsp:cNvPr id="0" name=""/>
        <dsp:cNvSpPr/>
      </dsp:nvSpPr>
      <dsp:spPr>
        <a:xfrm>
          <a:off x="8913266" y="1827200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eMSP notifies CPMS</a:t>
          </a:r>
        </a:p>
      </dsp:txBody>
      <dsp:txXfrm>
        <a:off x="8945316" y="1859250"/>
        <a:ext cx="1759653" cy="1030152"/>
      </dsp:txXfrm>
    </dsp:sp>
    <dsp:sp modelId="{EA1AEE84-51F4-4B49-A699-F4E9D8638713}">
      <dsp:nvSpPr>
        <dsp:cNvPr id="0" name=""/>
        <dsp:cNvSpPr/>
      </dsp:nvSpPr>
      <dsp:spPr>
        <a:xfrm rot="10800000">
          <a:off x="8366140" y="2148181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8482130" y="2238639"/>
        <a:ext cx="270645" cy="271374"/>
      </dsp:txXfrm>
    </dsp:sp>
    <dsp:sp modelId="{8BA0FD86-C807-4A67-B220-2E4F67DA8AC9}">
      <dsp:nvSpPr>
        <dsp:cNvPr id="0" name=""/>
        <dsp:cNvSpPr/>
      </dsp:nvSpPr>
      <dsp:spPr>
        <a:xfrm>
          <a:off x="6360011" y="1827200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Confirmation receipt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(QR-code)</a:t>
          </a:r>
        </a:p>
      </dsp:txBody>
      <dsp:txXfrm>
        <a:off x="6392061" y="1859250"/>
        <a:ext cx="1759653" cy="1030152"/>
      </dsp:txXfrm>
    </dsp:sp>
    <dsp:sp modelId="{DB677270-4A89-47F1-9C56-852B124AF3D1}">
      <dsp:nvSpPr>
        <dsp:cNvPr id="0" name=""/>
        <dsp:cNvSpPr/>
      </dsp:nvSpPr>
      <dsp:spPr>
        <a:xfrm rot="10800000">
          <a:off x="5812885" y="2148181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928875" y="2238639"/>
        <a:ext cx="270645" cy="271374"/>
      </dsp:txXfrm>
    </dsp:sp>
    <dsp:sp modelId="{804350EF-E69A-4A51-AE22-29F2129DA4D5}">
      <dsp:nvSpPr>
        <dsp:cNvPr id="0" name=""/>
        <dsp:cNvSpPr/>
      </dsp:nvSpPr>
      <dsp:spPr>
        <a:xfrm>
          <a:off x="3806756" y="1827200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Start charging process</a:t>
          </a:r>
        </a:p>
      </dsp:txBody>
      <dsp:txXfrm>
        <a:off x="3838806" y="1859250"/>
        <a:ext cx="1759653" cy="1030152"/>
      </dsp:txXfrm>
    </dsp:sp>
    <dsp:sp modelId="{3D5F1E7E-BD6D-44BF-8007-B2C1191F967D}">
      <dsp:nvSpPr>
        <dsp:cNvPr id="0" name=""/>
        <dsp:cNvSpPr/>
      </dsp:nvSpPr>
      <dsp:spPr>
        <a:xfrm rot="10800000">
          <a:off x="3259630" y="2148181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375620" y="2238639"/>
        <a:ext cx="270645" cy="271374"/>
      </dsp:txXfrm>
    </dsp:sp>
    <dsp:sp modelId="{24947374-1841-4918-91AF-2E0978C83F71}">
      <dsp:nvSpPr>
        <dsp:cNvPr id="0" name=""/>
        <dsp:cNvSpPr/>
      </dsp:nvSpPr>
      <dsp:spPr>
        <a:xfrm>
          <a:off x="1253501" y="1827200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eMSP notifies user charging finished</a:t>
          </a:r>
        </a:p>
      </dsp:txBody>
      <dsp:txXfrm>
        <a:off x="1285551" y="1859250"/>
        <a:ext cx="1759653" cy="1030152"/>
      </dsp:txXfrm>
    </dsp:sp>
    <dsp:sp modelId="{3FABF4A8-17D9-4327-B1DE-8D5A74AFBF79}">
      <dsp:nvSpPr>
        <dsp:cNvPr id="0" name=""/>
        <dsp:cNvSpPr/>
      </dsp:nvSpPr>
      <dsp:spPr>
        <a:xfrm rot="5400000">
          <a:off x="1972060" y="3049115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029691" y="3081942"/>
        <a:ext cx="271374" cy="270645"/>
      </dsp:txXfrm>
    </dsp:sp>
    <dsp:sp modelId="{CF528A68-16BD-4DA9-8A47-DFCBCDA1641B}">
      <dsp:nvSpPr>
        <dsp:cNvPr id="0" name=""/>
        <dsp:cNvSpPr/>
      </dsp:nvSpPr>
      <dsp:spPr>
        <a:xfrm>
          <a:off x="1253501" y="3650953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EV-driver pays (wallet, credit card)</a:t>
          </a:r>
        </a:p>
      </dsp:txBody>
      <dsp:txXfrm>
        <a:off x="1285551" y="3683003"/>
        <a:ext cx="1759653" cy="1030152"/>
      </dsp:txXfrm>
    </dsp:sp>
    <dsp:sp modelId="{79510F42-07F1-4879-9216-524327B61492}">
      <dsp:nvSpPr>
        <dsp:cNvPr id="0" name=""/>
        <dsp:cNvSpPr/>
      </dsp:nvSpPr>
      <dsp:spPr>
        <a:xfrm>
          <a:off x="3237745" y="3971934"/>
          <a:ext cx="386635" cy="452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37745" y="4062392"/>
        <a:ext cx="270645" cy="271374"/>
      </dsp:txXfrm>
    </dsp:sp>
    <dsp:sp modelId="{5CC93BE7-38C4-4370-B841-18CC482893BE}">
      <dsp:nvSpPr>
        <dsp:cNvPr id="0" name=""/>
        <dsp:cNvSpPr/>
      </dsp:nvSpPr>
      <dsp:spPr>
        <a:xfrm>
          <a:off x="3806756" y="3650953"/>
          <a:ext cx="1823753" cy="1094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EV-driver rates charging point</a:t>
          </a:r>
        </a:p>
      </dsp:txBody>
      <dsp:txXfrm>
        <a:off x="3838806" y="3683003"/>
        <a:ext cx="1759653" cy="103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F158E-D7A3-42A5-AC3C-CB4880A5068F}">
      <dsp:nvSpPr>
        <dsp:cNvPr id="0" name=""/>
        <dsp:cNvSpPr/>
      </dsp:nvSpPr>
      <dsp:spPr>
        <a:xfrm rot="2563729">
          <a:off x="3799470" y="3007356"/>
          <a:ext cx="644279" cy="37265"/>
        </a:xfrm>
        <a:custGeom>
          <a:avLst/>
          <a:gdLst/>
          <a:ahLst/>
          <a:cxnLst/>
          <a:rect l="0" t="0" r="0" b="0"/>
          <a:pathLst>
            <a:path>
              <a:moveTo>
                <a:pt x="0" y="18632"/>
              </a:moveTo>
              <a:lnTo>
                <a:pt x="644279" y="18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DB639-2BFD-4B49-9170-C7D5B3205BCF}">
      <dsp:nvSpPr>
        <dsp:cNvPr id="0" name=""/>
        <dsp:cNvSpPr/>
      </dsp:nvSpPr>
      <dsp:spPr>
        <a:xfrm>
          <a:off x="3884975" y="2122820"/>
          <a:ext cx="717178" cy="37265"/>
        </a:xfrm>
        <a:custGeom>
          <a:avLst/>
          <a:gdLst/>
          <a:ahLst/>
          <a:cxnLst/>
          <a:rect l="0" t="0" r="0" b="0"/>
          <a:pathLst>
            <a:path>
              <a:moveTo>
                <a:pt x="0" y="18632"/>
              </a:moveTo>
              <a:lnTo>
                <a:pt x="717178" y="18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F6553-BF5C-4D95-9F3B-A188A5FA0CB1}">
      <dsp:nvSpPr>
        <dsp:cNvPr id="0" name=""/>
        <dsp:cNvSpPr/>
      </dsp:nvSpPr>
      <dsp:spPr>
        <a:xfrm rot="19036271">
          <a:off x="3799470" y="1238283"/>
          <a:ext cx="644279" cy="37265"/>
        </a:xfrm>
        <a:custGeom>
          <a:avLst/>
          <a:gdLst/>
          <a:ahLst/>
          <a:cxnLst/>
          <a:rect l="0" t="0" r="0" b="0"/>
          <a:pathLst>
            <a:path>
              <a:moveTo>
                <a:pt x="0" y="18632"/>
              </a:moveTo>
              <a:lnTo>
                <a:pt x="644279" y="18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3B7AD-FF00-4D62-A190-F8D3DCCD5F2D}">
      <dsp:nvSpPr>
        <dsp:cNvPr id="0" name=""/>
        <dsp:cNvSpPr/>
      </dsp:nvSpPr>
      <dsp:spPr>
        <a:xfrm>
          <a:off x="2134070" y="1111508"/>
          <a:ext cx="2059888" cy="20598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0B565B-36F1-4681-8699-C0BD22B97CBF}">
      <dsp:nvSpPr>
        <dsp:cNvPr id="0" name=""/>
        <dsp:cNvSpPr/>
      </dsp:nvSpPr>
      <dsp:spPr>
        <a:xfrm>
          <a:off x="4194220" y="1060"/>
          <a:ext cx="1235932" cy="1235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Presentation tier</a:t>
          </a:r>
        </a:p>
      </dsp:txBody>
      <dsp:txXfrm>
        <a:off x="4375218" y="182058"/>
        <a:ext cx="873936" cy="873936"/>
      </dsp:txXfrm>
    </dsp:sp>
    <dsp:sp modelId="{D6CBC712-57BD-4535-8C73-91314FADC31D}">
      <dsp:nvSpPr>
        <dsp:cNvPr id="0" name=""/>
        <dsp:cNvSpPr/>
      </dsp:nvSpPr>
      <dsp:spPr>
        <a:xfrm>
          <a:off x="5553746" y="1060"/>
          <a:ext cx="1853899" cy="123593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User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Communication layer</a:t>
          </a:r>
        </a:p>
      </dsp:txBody>
      <dsp:txXfrm>
        <a:off x="5553746" y="1060"/>
        <a:ext cx="1853899" cy="1235932"/>
      </dsp:txXfrm>
    </dsp:sp>
    <dsp:sp modelId="{BA0A1361-9DD7-460E-906D-94AD22849EB5}">
      <dsp:nvSpPr>
        <dsp:cNvPr id="0" name=""/>
        <dsp:cNvSpPr/>
      </dsp:nvSpPr>
      <dsp:spPr>
        <a:xfrm>
          <a:off x="4602153" y="1523486"/>
          <a:ext cx="1235932" cy="1235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Application tier</a:t>
          </a:r>
        </a:p>
      </dsp:txBody>
      <dsp:txXfrm>
        <a:off x="4783151" y="1704484"/>
        <a:ext cx="873936" cy="873936"/>
      </dsp:txXfrm>
    </dsp:sp>
    <dsp:sp modelId="{3F37C8AE-95DB-4FE5-919F-DA735AF6A9E0}">
      <dsp:nvSpPr>
        <dsp:cNvPr id="0" name=""/>
        <dsp:cNvSpPr/>
      </dsp:nvSpPr>
      <dsp:spPr>
        <a:xfrm>
          <a:off x="5961679" y="1523486"/>
          <a:ext cx="1853899" cy="123593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Logic tier</a:t>
          </a:r>
        </a:p>
      </dsp:txBody>
      <dsp:txXfrm>
        <a:off x="5961679" y="1523486"/>
        <a:ext cx="1853899" cy="1235932"/>
      </dsp:txXfrm>
    </dsp:sp>
    <dsp:sp modelId="{851A07F4-84A1-4490-81BB-0C7E710D1DF5}">
      <dsp:nvSpPr>
        <dsp:cNvPr id="0" name=""/>
        <dsp:cNvSpPr/>
      </dsp:nvSpPr>
      <dsp:spPr>
        <a:xfrm>
          <a:off x="4194220" y="3045912"/>
          <a:ext cx="1235932" cy="1235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tier</a:t>
          </a:r>
        </a:p>
      </dsp:txBody>
      <dsp:txXfrm>
        <a:off x="4375218" y="3226910"/>
        <a:ext cx="873936" cy="873936"/>
      </dsp:txXfrm>
    </dsp:sp>
    <dsp:sp modelId="{CD2BA9E1-3691-4D9F-B2D7-C98A1403D33A}">
      <dsp:nvSpPr>
        <dsp:cNvPr id="0" name=""/>
        <dsp:cNvSpPr/>
      </dsp:nvSpPr>
      <dsp:spPr>
        <a:xfrm>
          <a:off x="5553746" y="3045912"/>
          <a:ext cx="1853899" cy="123593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Backend</a:t>
          </a:r>
        </a:p>
      </dsp:txBody>
      <dsp:txXfrm>
        <a:off x="5553746" y="3045912"/>
        <a:ext cx="1853899" cy="1235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D282D-1143-4092-93CF-A8E3F34D9438}">
      <dsp:nvSpPr>
        <dsp:cNvPr id="0" name=""/>
        <dsp:cNvSpPr/>
      </dsp:nvSpPr>
      <dsp:spPr>
        <a:xfrm rot="5400000">
          <a:off x="2541052" y="559386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4">
                <a:tint val="96000"/>
                <a:satMod val="100000"/>
                <a:lumMod val="104000"/>
              </a:schemeClr>
            </a:gs>
            <a:gs pos="78000">
              <a:schemeClr val="accent4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security</a:t>
          </a:r>
          <a:endParaRPr lang="en-US" sz="800" kern="1200" dirty="0">
            <a:solidFill>
              <a:schemeClr val="tx1"/>
            </a:solidFill>
          </a:endParaRPr>
        </a:p>
      </dsp:txBody>
      <dsp:txXfrm rot="-5400000">
        <a:off x="2762508" y="659676"/>
        <a:ext cx="661195" cy="759993"/>
      </dsp:txXfrm>
    </dsp:sp>
    <dsp:sp modelId="{4C392CC0-C8C7-4BF0-9D7C-8103F336EA76}">
      <dsp:nvSpPr>
        <dsp:cNvPr id="0" name=""/>
        <dsp:cNvSpPr/>
      </dsp:nvSpPr>
      <dsp:spPr>
        <a:xfrm>
          <a:off x="4587773" y="222478"/>
          <a:ext cx="1232184" cy="66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schemeClr val="tx1"/>
            </a:solidFill>
          </a:endParaRPr>
        </a:p>
      </dsp:txBody>
      <dsp:txXfrm>
        <a:off x="4587773" y="222478"/>
        <a:ext cx="1232184" cy="662464"/>
      </dsp:txXfrm>
    </dsp:sp>
    <dsp:sp modelId="{67E8F4AB-9C7B-4EF0-A8E3-103F837A6020}">
      <dsp:nvSpPr>
        <dsp:cNvPr id="0" name=""/>
        <dsp:cNvSpPr/>
      </dsp:nvSpPr>
      <dsp:spPr>
        <a:xfrm rot="5400000">
          <a:off x="1513623" y="562709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4">
                <a:tint val="96000"/>
                <a:satMod val="100000"/>
                <a:lumMod val="104000"/>
              </a:schemeClr>
            </a:gs>
            <a:gs pos="78000">
              <a:schemeClr val="accent4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735079" y="662999"/>
        <a:ext cx="661195" cy="759993"/>
      </dsp:txXfrm>
    </dsp:sp>
    <dsp:sp modelId="{A5E81C26-713B-49FA-A4FD-C766DF6161D0}">
      <dsp:nvSpPr>
        <dsp:cNvPr id="0" name=""/>
        <dsp:cNvSpPr/>
      </dsp:nvSpPr>
      <dsp:spPr>
        <a:xfrm rot="5400000">
          <a:off x="1012483" y="1490767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HTTP</a:t>
          </a:r>
          <a:endParaRPr lang="en-US" sz="800" kern="1200" dirty="0">
            <a:solidFill>
              <a:schemeClr val="tx1"/>
            </a:solidFill>
          </a:endParaRPr>
        </a:p>
      </dsp:txBody>
      <dsp:txXfrm rot="-5400000">
        <a:off x="1233939" y="1591057"/>
        <a:ext cx="661195" cy="759993"/>
      </dsp:txXfrm>
    </dsp:sp>
    <dsp:sp modelId="{F2B74196-8F4D-4A0D-8E9E-18F0686C3336}">
      <dsp:nvSpPr>
        <dsp:cNvPr id="0" name=""/>
        <dsp:cNvSpPr/>
      </dsp:nvSpPr>
      <dsp:spPr>
        <a:xfrm>
          <a:off x="1845169" y="1159645"/>
          <a:ext cx="1192436" cy="66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D5139-D2AA-4B7B-8077-B46DE59B3345}">
      <dsp:nvSpPr>
        <dsp:cNvPr id="0" name=""/>
        <dsp:cNvSpPr/>
      </dsp:nvSpPr>
      <dsp:spPr>
        <a:xfrm rot="5400000">
          <a:off x="2045916" y="1463264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67372" y="1563554"/>
        <a:ext cx="661195" cy="759993"/>
      </dsp:txXfrm>
    </dsp:sp>
    <dsp:sp modelId="{B0933D41-C773-424A-87DA-02BCCEAA6866}">
      <dsp:nvSpPr>
        <dsp:cNvPr id="0" name=""/>
        <dsp:cNvSpPr/>
      </dsp:nvSpPr>
      <dsp:spPr>
        <a:xfrm rot="5400000">
          <a:off x="6061863" y="1514064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2">
                <a:tint val="96000"/>
                <a:satMod val="100000"/>
                <a:lumMod val="104000"/>
              </a:schemeClr>
            </a:gs>
            <a:gs pos="78000">
              <a:schemeClr val="accent2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External Interactions</a:t>
          </a:r>
        </a:p>
      </dsp:txBody>
      <dsp:txXfrm rot="-5400000">
        <a:off x="6283319" y="1614354"/>
        <a:ext cx="661195" cy="759993"/>
      </dsp:txXfrm>
    </dsp:sp>
    <dsp:sp modelId="{0FC2E938-F11A-43A2-AF30-3B362095A80E}">
      <dsp:nvSpPr>
        <dsp:cNvPr id="0" name=""/>
        <dsp:cNvSpPr/>
      </dsp:nvSpPr>
      <dsp:spPr>
        <a:xfrm>
          <a:off x="4587773" y="2096812"/>
          <a:ext cx="1232184" cy="66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32EBC-580B-4C1E-87E8-8300C672C401}">
      <dsp:nvSpPr>
        <dsp:cNvPr id="0" name=""/>
        <dsp:cNvSpPr/>
      </dsp:nvSpPr>
      <dsp:spPr>
        <a:xfrm rot="5400000">
          <a:off x="5059398" y="1490767"/>
          <a:ext cx="1104107" cy="960573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2">
                <a:tint val="96000"/>
                <a:satMod val="100000"/>
                <a:lumMod val="104000"/>
              </a:schemeClr>
            </a:gs>
            <a:gs pos="78000">
              <a:schemeClr val="accent2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5280854" y="1591057"/>
        <a:ext cx="661195" cy="759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A6EC6-3454-4895-B62C-76ECB0770B35}">
      <dsp:nvSpPr>
        <dsp:cNvPr id="0" name=""/>
        <dsp:cNvSpPr/>
      </dsp:nvSpPr>
      <dsp:spPr>
        <a:xfrm rot="5400000">
          <a:off x="1789373" y="597495"/>
          <a:ext cx="1149126" cy="1102924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5">
                <a:tint val="96000"/>
                <a:satMod val="100000"/>
                <a:lumMod val="104000"/>
              </a:schemeClr>
            </a:gs>
            <a:gs pos="78000">
              <a:schemeClr val="accent5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-5400000">
        <a:off x="1992599" y="762065"/>
        <a:ext cx="742674" cy="773784"/>
      </dsp:txXfrm>
    </dsp:sp>
    <dsp:sp modelId="{80728313-CEFF-4AD0-BF6B-C6B4204A2B98}">
      <dsp:nvSpPr>
        <dsp:cNvPr id="0" name=""/>
        <dsp:cNvSpPr/>
      </dsp:nvSpPr>
      <dsp:spPr>
        <a:xfrm>
          <a:off x="2781445" y="896421"/>
          <a:ext cx="1249634" cy="67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AC253-C755-41C6-BF52-CE3FBDFE2A1B}">
      <dsp:nvSpPr>
        <dsp:cNvPr id="0" name=""/>
        <dsp:cNvSpPr/>
      </dsp:nvSpPr>
      <dsp:spPr>
        <a:xfrm rot="5400000">
          <a:off x="572869" y="651924"/>
          <a:ext cx="1202863" cy="1068731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5">
                <a:tint val="96000"/>
                <a:satMod val="100000"/>
                <a:lumMod val="104000"/>
              </a:schemeClr>
            </a:gs>
            <a:gs pos="78000">
              <a:schemeClr val="accent5"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508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808126" y="774157"/>
        <a:ext cx="732349" cy="8242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75290-5B62-4CAE-9184-8BBC9D6A7849}">
      <dsp:nvSpPr>
        <dsp:cNvPr id="0" name=""/>
        <dsp:cNvSpPr/>
      </dsp:nvSpPr>
      <dsp:spPr>
        <a:xfrm>
          <a:off x="2130720" y="1765391"/>
          <a:ext cx="1138388" cy="11383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MVC</a:t>
          </a:r>
        </a:p>
      </dsp:txBody>
      <dsp:txXfrm>
        <a:off x="2186292" y="1820963"/>
        <a:ext cx="1027244" cy="1027244"/>
      </dsp:txXfrm>
    </dsp:sp>
    <dsp:sp modelId="{39F76D62-A6C3-4A44-A1C4-A1FC8171E5D0}">
      <dsp:nvSpPr>
        <dsp:cNvPr id="0" name=""/>
        <dsp:cNvSpPr/>
      </dsp:nvSpPr>
      <dsp:spPr>
        <a:xfrm rot="16200000">
          <a:off x="2300648" y="1366125"/>
          <a:ext cx="7985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853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96624-7838-4069-BFD4-89AAF3012238}">
      <dsp:nvSpPr>
        <dsp:cNvPr id="0" name=""/>
        <dsp:cNvSpPr/>
      </dsp:nvSpPr>
      <dsp:spPr>
        <a:xfrm>
          <a:off x="1987117" y="204139"/>
          <a:ext cx="1425593" cy="762720"/>
        </a:xfrm>
        <a:prstGeom prst="roundRect">
          <a:avLst/>
        </a:prstGeom>
        <a:gradFill rotWithShape="0">
          <a:gsLst>
            <a:gs pos="0">
              <a:schemeClr val="accent5">
                <a:hueOff val="613786"/>
                <a:satOff val="10227"/>
                <a:lumOff val="-503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613786"/>
                <a:satOff val="10227"/>
                <a:lumOff val="-503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</a:rPr>
            <a:t>Model</a:t>
          </a:r>
          <a:endParaRPr lang="en-US" sz="2900" kern="1200" dirty="0">
            <a:solidFill>
              <a:srgbClr val="FF0000"/>
            </a:solidFill>
          </a:endParaRPr>
        </a:p>
      </dsp:txBody>
      <dsp:txXfrm>
        <a:off x="2024350" y="241372"/>
        <a:ext cx="1351127" cy="688254"/>
      </dsp:txXfrm>
    </dsp:sp>
    <dsp:sp modelId="{D84A2340-F66B-43F3-85ED-AA900E8BEB3D}">
      <dsp:nvSpPr>
        <dsp:cNvPr id="0" name=""/>
        <dsp:cNvSpPr/>
      </dsp:nvSpPr>
      <dsp:spPr>
        <a:xfrm rot="1800000">
          <a:off x="3247062" y="2745490"/>
          <a:ext cx="329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11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05FF8-6581-45F7-A932-3F0C5356730E}">
      <dsp:nvSpPr>
        <dsp:cNvPr id="0" name=""/>
        <dsp:cNvSpPr/>
      </dsp:nvSpPr>
      <dsp:spPr>
        <a:xfrm>
          <a:off x="3503339" y="2827769"/>
          <a:ext cx="1422656" cy="762720"/>
        </a:xfrm>
        <a:prstGeom prst="roundRect">
          <a:avLst/>
        </a:prstGeom>
        <a:gradFill rotWithShape="0">
          <a:gsLst>
            <a:gs pos="0">
              <a:schemeClr val="accent5">
                <a:hueOff val="1227572"/>
                <a:satOff val="20453"/>
                <a:lumOff val="-1006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227572"/>
                <a:satOff val="20453"/>
                <a:lumOff val="-1006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</a:rPr>
            <a:t>Controller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540572" y="2865002"/>
        <a:ext cx="1348190" cy="688254"/>
      </dsp:txXfrm>
    </dsp:sp>
    <dsp:sp modelId="{3A734B96-E580-45B1-96FF-5B24BE77B2E8}">
      <dsp:nvSpPr>
        <dsp:cNvPr id="0" name=""/>
        <dsp:cNvSpPr/>
      </dsp:nvSpPr>
      <dsp:spPr>
        <a:xfrm rot="9000000">
          <a:off x="1823649" y="2745490"/>
          <a:ext cx="329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11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6238A-0C43-4080-B585-55CA4EEFF8CE}">
      <dsp:nvSpPr>
        <dsp:cNvPr id="0" name=""/>
        <dsp:cNvSpPr/>
      </dsp:nvSpPr>
      <dsp:spPr>
        <a:xfrm>
          <a:off x="503685" y="2827769"/>
          <a:ext cx="1362950" cy="762720"/>
        </a:xfrm>
        <a:prstGeom prst="roundRect">
          <a:avLst/>
        </a:prstGeom>
        <a:gradFill rotWithShape="0">
          <a:gsLst>
            <a:gs pos="0">
              <a:schemeClr val="accent5">
                <a:hueOff val="1841358"/>
                <a:satOff val="30680"/>
                <a:lumOff val="-1510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41358"/>
                <a:satOff val="30680"/>
                <a:lumOff val="-1510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</a:rPr>
            <a:t>View</a:t>
          </a:r>
          <a:endParaRPr lang="en-US" sz="3400" kern="1200" dirty="0">
            <a:solidFill>
              <a:srgbClr val="FF0000"/>
            </a:solidFill>
          </a:endParaRPr>
        </a:p>
      </dsp:txBody>
      <dsp:txXfrm>
        <a:off x="540918" y="2865002"/>
        <a:ext cx="1288484" cy="688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6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6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54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40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1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4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21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34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3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0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8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5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6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5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949" y="821265"/>
            <a:ext cx="6426239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</a:t>
            </a:r>
            <a:r>
              <a:rPr lang="en-US" sz="45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MAll</a:t>
            </a:r>
            <a:br>
              <a:rPr lang="en-US" sz="4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(e-Mobility for all)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b="1" dirty="0"/>
              <a:t>Prof. Rossi</a:t>
            </a:r>
          </a:p>
          <a:p>
            <a:endParaRPr lang="en-US" dirty="0"/>
          </a:p>
          <a:p>
            <a:r>
              <a:rPr lang="en-US" dirty="0"/>
              <a:t>Sara Limooee, 10886949</a:t>
            </a:r>
          </a:p>
          <a:p>
            <a:r>
              <a:rPr lang="en-US" dirty="0"/>
              <a:t>Parham </a:t>
            </a:r>
            <a:r>
              <a:rPr lang="en-US" dirty="0" err="1"/>
              <a:t>Ebadi</a:t>
            </a:r>
            <a:r>
              <a:rPr lang="en-US" dirty="0"/>
              <a:t>, 10870289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case Diagrams (EV-driver)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1E414-467B-522D-3653-D5AC968B4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"/>
          <a:stretch/>
        </p:blipFill>
        <p:spPr>
          <a:xfrm>
            <a:off x="-886" y="2345405"/>
            <a:ext cx="6231201" cy="305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E609C-8A02-6920-FB6F-8398CF67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9"/>
          <a:stretch/>
        </p:blipFill>
        <p:spPr>
          <a:xfrm>
            <a:off x="6096000" y="1704813"/>
            <a:ext cx="5899378" cy="46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6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case Diagrams (CPO)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DAE6F-4E0A-A9DF-17F2-0452AA65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74" y="1955885"/>
            <a:ext cx="8689384" cy="43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1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BCBC9-51AE-F711-4134-A41F5C93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20" y="-17841"/>
            <a:ext cx="8234679" cy="68758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571094-3708-E8CD-A949-A30B5637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1797"/>
            <a:ext cx="3855720" cy="1139163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5280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34CF3F-8069-30BB-7BE9-065B47BD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42" y="2183802"/>
            <a:ext cx="5079991" cy="823912"/>
          </a:xfrm>
        </p:spPr>
        <p:txBody>
          <a:bodyPr/>
          <a:lstStyle/>
          <a:p>
            <a:r>
              <a:rPr lang="en-US" dirty="0"/>
              <a:t>Some important signatures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FA3560-293A-FAF2-EEC7-A1103B236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833" y="3132666"/>
            <a:ext cx="5311775" cy="33662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EV-driver</a:t>
            </a:r>
          </a:p>
          <a:p>
            <a:pPr lvl="1"/>
            <a:r>
              <a:rPr lang="en-US" dirty="0"/>
              <a:t>Wallet</a:t>
            </a:r>
          </a:p>
          <a:p>
            <a:pPr lvl="1"/>
            <a:r>
              <a:rPr lang="en-US" dirty="0"/>
              <a:t>vehicle</a:t>
            </a:r>
          </a:p>
          <a:p>
            <a:r>
              <a:rPr lang="en-US" dirty="0"/>
              <a:t>CPO</a:t>
            </a:r>
          </a:p>
          <a:p>
            <a:r>
              <a:rPr lang="en-US" dirty="0"/>
              <a:t>Charging station</a:t>
            </a:r>
          </a:p>
          <a:p>
            <a:pPr lvl="1"/>
            <a:r>
              <a:rPr lang="en-US" dirty="0"/>
              <a:t>Socket</a:t>
            </a:r>
          </a:p>
          <a:p>
            <a:pPr lvl="1"/>
            <a:r>
              <a:rPr lang="en-US" dirty="0"/>
              <a:t>battery</a:t>
            </a:r>
          </a:p>
          <a:p>
            <a:r>
              <a:rPr lang="en-US" dirty="0"/>
              <a:t>DSO</a:t>
            </a:r>
          </a:p>
          <a:p>
            <a:pPr lvl="1"/>
            <a:r>
              <a:rPr lang="en-US" dirty="0"/>
              <a:t>battery</a:t>
            </a:r>
          </a:p>
          <a:p>
            <a:r>
              <a:rPr lang="en-US" dirty="0"/>
              <a:t>Charging session</a:t>
            </a:r>
          </a:p>
          <a:p>
            <a:r>
              <a:rPr lang="en-US" dirty="0"/>
              <a:t>Booking</a:t>
            </a:r>
          </a:p>
          <a:p>
            <a:r>
              <a:rPr lang="en-US" dirty="0"/>
              <a:t>Payment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62FAED-595D-37AC-B296-7984142F2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7517" y="2183802"/>
            <a:ext cx="5105400" cy="823912"/>
          </a:xfrm>
        </p:spPr>
        <p:txBody>
          <a:bodyPr/>
          <a:lstStyle/>
          <a:p>
            <a:r>
              <a:rPr lang="en-US" dirty="0"/>
              <a:t>Some important facts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02C715C-0DD0-414C-1A43-2FEB32B06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44708" y="3137832"/>
            <a:ext cx="6333638" cy="33611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Each user has one wallet.</a:t>
            </a:r>
          </a:p>
          <a:p>
            <a:r>
              <a:rPr lang="en-US" dirty="0"/>
              <a:t>Each DSO wors with multiple charging stations.</a:t>
            </a:r>
          </a:p>
          <a:p>
            <a:r>
              <a:rPr lang="en-US" dirty="0"/>
              <a:t>Each charging station is linked to at least a CPO.</a:t>
            </a:r>
          </a:p>
          <a:p>
            <a:r>
              <a:rPr lang="en-US" dirty="0"/>
              <a:t>Each socket is linked to at least a charging station.</a:t>
            </a:r>
          </a:p>
          <a:p>
            <a:r>
              <a:rPr lang="en-US" dirty="0"/>
              <a:t>Each charging session is linked to a booking.</a:t>
            </a:r>
          </a:p>
          <a:p>
            <a:r>
              <a:rPr lang="en-US" dirty="0"/>
              <a:t>Each charging session must be linked to only one payment.</a:t>
            </a:r>
          </a:p>
          <a:p>
            <a:r>
              <a:rPr lang="en-US" dirty="0"/>
              <a:t>Each payment must be linked to only one offer.</a:t>
            </a:r>
          </a:p>
        </p:txBody>
      </p:sp>
    </p:spTree>
    <p:extLst>
      <p:ext uri="{BB962C8B-B14F-4D97-AF65-F5344CB8AC3E}">
        <p14:creationId xmlns:p14="http://schemas.microsoft.com/office/powerpoint/2010/main" val="79138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D73F0-CFC1-22CC-8D70-EB3109B5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73"/>
            <a:ext cx="12054149" cy="62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BC544-9A86-BF46-B435-E4A1C830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DD</a:t>
            </a:r>
            <a:br>
              <a:rPr lang="en-US" sz="4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(Design Document)</a:t>
            </a:r>
          </a:p>
        </p:txBody>
      </p:sp>
    </p:spTree>
    <p:extLst>
      <p:ext uri="{BB962C8B-B14F-4D97-AF65-F5344CB8AC3E}">
        <p14:creationId xmlns:p14="http://schemas.microsoft.com/office/powerpoint/2010/main" val="197747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3B89-DEB0-C995-31D6-7C47CD81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Systems</a:t>
            </a:r>
          </a:p>
          <a:p>
            <a:pPr lvl="1"/>
            <a:r>
              <a:rPr lang="en-US" dirty="0"/>
              <a:t>CPMS -&gt; which CPO works with</a:t>
            </a:r>
          </a:p>
          <a:p>
            <a:pPr lvl="1"/>
            <a:r>
              <a:rPr lang="en-US" dirty="0"/>
              <a:t>eMSP -&gt; which EV-driver works with</a:t>
            </a:r>
          </a:p>
          <a:p>
            <a:pPr lvl="1"/>
            <a:endParaRPr lang="en-US" dirty="0"/>
          </a:p>
          <a:p>
            <a:r>
              <a:rPr lang="en-US" dirty="0"/>
              <a:t>These two systems are linked via an external API connection interface</a:t>
            </a:r>
          </a:p>
          <a:p>
            <a:endParaRPr lang="en-US" dirty="0"/>
          </a:p>
          <a:p>
            <a:r>
              <a:rPr lang="en-US" dirty="0"/>
              <a:t>External components</a:t>
            </a:r>
          </a:p>
          <a:p>
            <a:pPr lvl="1"/>
            <a:r>
              <a:rPr lang="en-US" dirty="0"/>
              <a:t>Mobile Applications (USER &amp; CPO)</a:t>
            </a:r>
          </a:p>
          <a:p>
            <a:pPr lvl="1"/>
            <a:r>
              <a:rPr lang="en-US" dirty="0"/>
              <a:t>Google Map Services</a:t>
            </a:r>
          </a:p>
          <a:p>
            <a:pPr lvl="1"/>
            <a:r>
              <a:rPr lang="en-US" dirty="0"/>
              <a:t>Bank System</a:t>
            </a:r>
          </a:p>
          <a:p>
            <a:pPr lvl="1"/>
            <a:r>
              <a:rPr lang="en-US" dirty="0"/>
              <a:t>Data Base Management System (DBMS)</a:t>
            </a:r>
          </a:p>
        </p:txBody>
      </p:sp>
    </p:spTree>
    <p:extLst>
      <p:ext uri="{BB962C8B-B14F-4D97-AF65-F5344CB8AC3E}">
        <p14:creationId xmlns:p14="http://schemas.microsoft.com/office/powerpoint/2010/main" val="330629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4F189-CE26-E8F2-A06C-7D9B918E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6" y="847242"/>
            <a:ext cx="11946027" cy="57307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9A6D86-961A-E87C-FE47-84D9C1D3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32" y="-119033"/>
            <a:ext cx="8610600" cy="1293028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 Diagram (</a:t>
            </a:r>
            <a:r>
              <a:rPr lang="en-US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eMSP</a:t>
            </a:r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251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9A6D86-961A-E87C-FE47-84D9C1D3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32" y="-119033"/>
            <a:ext cx="8610600" cy="1293028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 Diagram (CPMS)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5D135-C000-01E4-AC0F-76D98E1A5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"/>
          <a:stretch/>
        </p:blipFill>
        <p:spPr>
          <a:xfrm>
            <a:off x="0" y="907351"/>
            <a:ext cx="12192000" cy="55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69" y="764373"/>
            <a:ext cx="10008031" cy="1293028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External Interfaces &amp; Interactions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2DD03F-717C-8E70-9387-863AB53E3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146" y="2194559"/>
            <a:ext cx="5828654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eMSP interacts with:</a:t>
            </a:r>
          </a:p>
          <a:p>
            <a:endParaRPr lang="en-US" dirty="0"/>
          </a:p>
          <a:p>
            <a:pPr lvl="1"/>
            <a:r>
              <a:rPr lang="en-US" dirty="0"/>
              <a:t>Google Map Services</a:t>
            </a:r>
          </a:p>
          <a:p>
            <a:pPr marL="914400" lvl="2" indent="0">
              <a:buNone/>
            </a:pPr>
            <a:r>
              <a:rPr lang="en-US" dirty="0"/>
              <a:t>-&gt; for navigation &amp; searching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Bank System </a:t>
            </a:r>
          </a:p>
          <a:p>
            <a:pPr marL="457200" lvl="1" indent="0">
              <a:buNone/>
            </a:pPr>
            <a:r>
              <a:rPr lang="en-US" dirty="0"/>
              <a:t> 	-&gt; to complete payments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Base Management System(DBMS)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CPMS</a:t>
            </a:r>
          </a:p>
          <a:p>
            <a:pPr marL="914400" lvl="2" indent="0">
              <a:buNone/>
            </a:pPr>
            <a:r>
              <a:rPr lang="en-US" dirty="0"/>
              <a:t>-&gt;  to notify CPMS about any new booking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A8847-A86D-9562-A54B-B4113301CF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CPMS interacts with:</a:t>
            </a:r>
          </a:p>
          <a:p>
            <a:endParaRPr lang="en-US" dirty="0"/>
          </a:p>
          <a:p>
            <a:pPr lvl="1"/>
            <a:r>
              <a:rPr lang="en-US" dirty="0"/>
              <a:t>Google Map Services</a:t>
            </a:r>
          </a:p>
          <a:p>
            <a:pPr marL="914400" lvl="2" indent="0">
              <a:buNone/>
            </a:pPr>
            <a:r>
              <a:rPr lang="en-US" dirty="0"/>
              <a:t>-&gt; for navigation &amp; searching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Base Management System(DBMS)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eMSP</a:t>
            </a:r>
          </a:p>
          <a:p>
            <a:pPr marL="914400" lvl="2" indent="0">
              <a:buNone/>
            </a:pPr>
            <a:r>
              <a:rPr lang="en-US" dirty="0"/>
              <a:t>-&gt; to notify other eMSPs if any time slot or socket has been booked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3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009614"/>
            <a:ext cx="7454077" cy="449450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Cause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Global warming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Less use of fuels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And etc.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Users &amp; Systems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EV-drivers </a:t>
            </a:r>
            <a:r>
              <a:rPr lang="en-US" sz="1800" dirty="0">
                <a:solidFill>
                  <a:srgbClr val="FF0000"/>
                </a:solidFill>
              </a:rPr>
              <a:t>-&gt; User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Electric mobility service provider (eMSP)</a:t>
            </a:r>
            <a:r>
              <a:rPr lang="en-US" sz="1600" dirty="0">
                <a:solidFill>
                  <a:srgbClr val="FF0000"/>
                </a:solidFill>
              </a:rPr>
              <a:t> -&gt; System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Charging point operators (CPOs) </a:t>
            </a:r>
            <a:r>
              <a:rPr lang="en-US" sz="1800" dirty="0">
                <a:solidFill>
                  <a:srgbClr val="FF0000"/>
                </a:solidFill>
              </a:rPr>
              <a:t>-&gt; User</a:t>
            </a:r>
            <a:endParaRPr lang="en-US" sz="1800" dirty="0"/>
          </a:p>
          <a:p>
            <a:pPr lvl="2">
              <a:lnSpc>
                <a:spcPct val="100000"/>
              </a:lnSpc>
            </a:pPr>
            <a:r>
              <a:rPr lang="en-US" sz="1600" dirty="0"/>
              <a:t>Charging point management systems (CPMS) </a:t>
            </a:r>
            <a:r>
              <a:rPr lang="en-US" sz="1600" dirty="0">
                <a:solidFill>
                  <a:srgbClr val="FF0000"/>
                </a:solidFill>
              </a:rPr>
              <a:t>-&gt; System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External System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Distribution System Operators (DSOs) </a:t>
            </a:r>
            <a:r>
              <a:rPr lang="en-US" sz="1800" dirty="0">
                <a:solidFill>
                  <a:srgbClr val="FF0000"/>
                </a:solidFill>
              </a:rPr>
              <a:t>-&gt; External System</a:t>
            </a: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2">
              <a:lnSpc>
                <a:spcPct val="100000"/>
              </a:lnSpc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115F2-B0F0-B8D3-C130-6B116116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0" y="2149098"/>
            <a:ext cx="3484822" cy="36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Architectural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0CE017-2FA0-41C2-98A4-D948CF7BC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45057"/>
              </p:ext>
            </p:extLst>
          </p:nvPr>
        </p:nvGraphicFramePr>
        <p:xfrm>
          <a:off x="-881109" y="1926455"/>
          <a:ext cx="9949649" cy="428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04A4F6-3BC7-4F90-8322-159953F68D80}"/>
              </a:ext>
            </a:extLst>
          </p:cNvPr>
          <p:cNvSpPr txBox="1"/>
          <p:nvPr/>
        </p:nvSpPr>
        <p:spPr>
          <a:xfrm>
            <a:off x="1482573" y="3883242"/>
            <a:ext cx="159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eMSP</a:t>
            </a:r>
            <a:r>
              <a:rPr lang="en-US" dirty="0">
                <a:solidFill>
                  <a:schemeClr val="bg1"/>
                </a:solidFill>
              </a:rPr>
              <a:t>/CPMS</a:t>
            </a:r>
          </a:p>
        </p:txBody>
      </p:sp>
    </p:spTree>
    <p:extLst>
      <p:ext uri="{BB962C8B-B14F-4D97-AF65-F5344CB8AC3E}">
        <p14:creationId xmlns:p14="http://schemas.microsoft.com/office/powerpoint/2010/main" val="1878539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7" y="764373"/>
            <a:ext cx="9819443" cy="1293028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Architectural styles and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962A46-DEE7-4614-A149-E83D78DBC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629175"/>
              </p:ext>
            </p:extLst>
          </p:nvPr>
        </p:nvGraphicFramePr>
        <p:xfrm>
          <a:off x="-929275" y="2681230"/>
          <a:ext cx="7665128" cy="2981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7BD04FF-A39C-4560-9A4C-502307EFC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119981"/>
              </p:ext>
            </p:extLst>
          </p:nvPr>
        </p:nvGraphicFramePr>
        <p:xfrm>
          <a:off x="2868849" y="2493490"/>
          <a:ext cx="4031080" cy="2464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851862-0A06-441B-9255-143B08400D31}"/>
              </a:ext>
            </a:extLst>
          </p:cNvPr>
          <p:cNvSpPr txBox="1"/>
          <p:nvPr/>
        </p:nvSpPr>
        <p:spPr>
          <a:xfrm>
            <a:off x="918795" y="3590222"/>
            <a:ext cx="639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TLS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E8523-BC1F-495B-9511-A9D65D61C2D7}"/>
              </a:ext>
            </a:extLst>
          </p:cNvPr>
          <p:cNvSpPr txBox="1"/>
          <p:nvPr/>
        </p:nvSpPr>
        <p:spPr>
          <a:xfrm>
            <a:off x="1104591" y="4482886"/>
            <a:ext cx="1268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Exchange messages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577C0-6065-4A1B-9643-7246382BC30F}"/>
              </a:ext>
            </a:extLst>
          </p:cNvPr>
          <p:cNvSpPr txBox="1"/>
          <p:nvPr/>
        </p:nvSpPr>
        <p:spPr>
          <a:xfrm>
            <a:off x="3783248" y="3511642"/>
            <a:ext cx="89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JSON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A366D-2C96-4E69-9C87-A144A389170A}"/>
              </a:ext>
            </a:extLst>
          </p:cNvPr>
          <p:cNvSpPr txBox="1"/>
          <p:nvPr/>
        </p:nvSpPr>
        <p:spPr>
          <a:xfrm>
            <a:off x="4453829" y="448288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REST</a:t>
            </a:r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77206F2-0564-41E7-8695-BBCCA9408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367380"/>
              </p:ext>
            </p:extLst>
          </p:nvPr>
        </p:nvGraphicFramePr>
        <p:xfrm>
          <a:off x="6096000" y="2193359"/>
          <a:ext cx="5429682" cy="37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1212CE-5C44-457B-80B9-27D6FF5C3FE2}"/>
              </a:ext>
            </a:extLst>
          </p:cNvPr>
          <p:cNvSpPr txBox="1"/>
          <p:nvPr/>
        </p:nvSpPr>
        <p:spPr>
          <a:xfrm>
            <a:off x="4751028" y="3420945"/>
            <a:ext cx="11688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Transmitting data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767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4C61B-F928-4C24-8FDD-A713E1979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784" y="1927595"/>
            <a:ext cx="7173157" cy="4343230"/>
          </a:xfrm>
        </p:spPr>
      </p:pic>
    </p:spTree>
    <p:extLst>
      <p:ext uri="{BB962C8B-B14F-4D97-AF65-F5344CB8AC3E}">
        <p14:creationId xmlns:p14="http://schemas.microsoft.com/office/powerpoint/2010/main" val="193577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66193-F049-4C4F-A7E1-C7DC29D3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601" y="2239519"/>
            <a:ext cx="7861979" cy="3886458"/>
          </a:xfrm>
        </p:spPr>
      </p:pic>
    </p:spTree>
    <p:extLst>
      <p:ext uri="{BB962C8B-B14F-4D97-AF65-F5344CB8AC3E}">
        <p14:creationId xmlns:p14="http://schemas.microsoft.com/office/powerpoint/2010/main" val="3758472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C5493-6FBF-4EBD-A386-F747C8B5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64" y="2469133"/>
            <a:ext cx="3996195" cy="4024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970DA-DDD2-4D5E-820D-B3262672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92" y="2469133"/>
            <a:ext cx="2209992" cy="2732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ADE87-9963-402A-8C97-50BA395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04" y="2469133"/>
            <a:ext cx="3086020" cy="4279037"/>
          </a:xfrm>
          <a:prstGeom prst="rect">
            <a:avLst/>
          </a:prstGeom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7773A44F-2A2B-4E66-A177-8D2F3A83F2F2}"/>
              </a:ext>
            </a:extLst>
          </p:cNvPr>
          <p:cNvSpPr/>
          <p:nvPr/>
        </p:nvSpPr>
        <p:spPr>
          <a:xfrm>
            <a:off x="5035392" y="1423386"/>
            <a:ext cx="2209992" cy="80860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Request Handler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C4E9C80-BFC2-4DA0-A261-CD9BB4610A54}"/>
              </a:ext>
            </a:extLst>
          </p:cNvPr>
          <p:cNvSpPr/>
          <p:nvPr/>
        </p:nvSpPr>
        <p:spPr>
          <a:xfrm>
            <a:off x="8195568" y="1429305"/>
            <a:ext cx="2999173" cy="80860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CPMS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View Internal/External status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1D3EC169-A6D8-4333-8542-EDE04387D856}"/>
              </a:ext>
            </a:extLst>
          </p:cNvPr>
          <p:cNvSpPr/>
          <p:nvPr/>
        </p:nvSpPr>
        <p:spPr>
          <a:xfrm>
            <a:off x="854474" y="1423386"/>
            <a:ext cx="2999173" cy="762741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eMSP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97935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CC2E4-FD27-A075-8C7D-B5BD8184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42676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BC544-9A86-BF46-B435-E4A1C830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RASD</a:t>
            </a:r>
            <a:br>
              <a:rPr lang="en-US" sz="4000" dirty="0"/>
            </a:br>
            <a:r>
              <a:rPr lang="en-US" sz="4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(Requirement Analysis and Specification Document)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455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4E656E-2F8D-41B9-A20F-21C3BAE3D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824816"/>
              </p:ext>
            </p:extLst>
          </p:nvPr>
        </p:nvGraphicFramePr>
        <p:xfrm>
          <a:off x="4112217" y="847242"/>
          <a:ext cx="7393983" cy="5671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111">
                  <a:extLst>
                    <a:ext uri="{9D8B030D-6E8A-4147-A177-3AD203B41FA5}">
                      <a16:colId xmlns:a16="http://schemas.microsoft.com/office/drawing/2014/main" val="198951617"/>
                    </a:ext>
                  </a:extLst>
                </a:gridCol>
                <a:gridCol w="5945872">
                  <a:extLst>
                    <a:ext uri="{9D8B030D-6E8A-4147-A177-3AD203B41FA5}">
                      <a16:colId xmlns:a16="http://schemas.microsoft.com/office/drawing/2014/main" val="312624915"/>
                    </a:ext>
                  </a:extLst>
                </a:gridCol>
              </a:tblGrid>
              <a:tr h="357231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Goals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2372640672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eMSP allows EV-drivers to search for charging stations nearby, their cost, and any special offer.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1099328065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eMSP allows EV-drivers to book a charge in a specific charging station 15 minutes before connection.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3930341921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eMSP allows EV-drivers to sort the available charging point stations based on the selected filter.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4115127062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eMSP</a:t>
                      </a:r>
                      <a:r>
                        <a:rPr lang="en-US" sz="1200" dirty="0">
                          <a:effectLst/>
                        </a:rPr>
                        <a:t> allows EV-drivers to rate the charging station they received the service from.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1887193784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eMSP allows EV-drivers to add credit to the wallet inside their account for paying later.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1525279465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eMSP</a:t>
                      </a:r>
                      <a:r>
                        <a:rPr lang="en-US" sz="1200" dirty="0">
                          <a:effectLst/>
                        </a:rPr>
                        <a:t> allows EV drivers to pay for the obtained service either using internal wallet or by credit card.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2840597184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CPMS allows CPOs to know about the amount of energy used by each vehicle.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3959338622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CPMS allows CPOs to know the “external” status OF charging stations, e.g. location of available charging sockets, type, cost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2815198038"/>
                  </a:ext>
                </a:extLst>
              </a:tr>
              <a:tr h="44750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CPMS allows CPOs to monitor the charging process to infer when the battery is full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605298126"/>
                  </a:ext>
                </a:extLst>
              </a:tr>
              <a:tr h="64319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CPMS allows CPOs to know the “internal” status of a charging station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1655533275"/>
                  </a:ext>
                </a:extLst>
              </a:tr>
              <a:tr h="643196"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CPMS allows CPOs to know the current price of energy acquired from the DSOs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455" marR="47455" marT="0" marB="0" anchor="ctr"/>
                </a:tc>
                <a:extLst>
                  <a:ext uri="{0D108BD9-81ED-4DB2-BD59-A6C34878D82A}">
                    <a16:rowId xmlns:a16="http://schemas.microsoft.com/office/drawing/2014/main" val="127149784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5AAD4C9-3709-7C25-288B-DC0B489897C1}"/>
              </a:ext>
            </a:extLst>
          </p:cNvPr>
          <p:cNvSpPr txBox="1">
            <a:spLocks/>
          </p:cNvSpPr>
          <p:nvPr/>
        </p:nvSpPr>
        <p:spPr>
          <a:xfrm>
            <a:off x="-554710" y="3926237"/>
            <a:ext cx="24810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Goals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FD905-0724-E6FC-7B51-01094213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13013" b="9622"/>
          <a:stretch/>
        </p:blipFill>
        <p:spPr>
          <a:xfrm>
            <a:off x="0" y="1400013"/>
            <a:ext cx="3265840" cy="25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7DC95C-DD44-4A4C-8F6E-9AE652482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476458"/>
              </p:ext>
            </p:extLst>
          </p:nvPr>
        </p:nvGraphicFramePr>
        <p:xfrm>
          <a:off x="6326522" y="4644161"/>
          <a:ext cx="5710260" cy="1511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2197">
                  <a:extLst>
                    <a:ext uri="{9D8B030D-6E8A-4147-A177-3AD203B41FA5}">
                      <a16:colId xmlns:a16="http://schemas.microsoft.com/office/drawing/2014/main" val="4177041797"/>
                    </a:ext>
                  </a:extLst>
                </a:gridCol>
                <a:gridCol w="4058063">
                  <a:extLst>
                    <a:ext uri="{9D8B030D-6E8A-4147-A177-3AD203B41FA5}">
                      <a16:colId xmlns:a16="http://schemas.microsoft.com/office/drawing/2014/main" val="312276748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World Phenomena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Descriptions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3536439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WP1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user finds out that his/her car needs charging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21683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WP2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plug in the car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902225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WP3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user shows the QR code of booking confirmation to the station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93200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FF35C1-4C9E-43D9-B54A-6D23DCE46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25187"/>
              </p:ext>
            </p:extLst>
          </p:nvPr>
        </p:nvGraphicFramePr>
        <p:xfrm>
          <a:off x="236494" y="2131781"/>
          <a:ext cx="5986753" cy="4024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0258">
                  <a:extLst>
                    <a:ext uri="{9D8B030D-6E8A-4147-A177-3AD203B41FA5}">
                      <a16:colId xmlns:a16="http://schemas.microsoft.com/office/drawing/2014/main" val="2259934896"/>
                    </a:ext>
                  </a:extLst>
                </a:gridCol>
                <a:gridCol w="3134676">
                  <a:extLst>
                    <a:ext uri="{9D8B030D-6E8A-4147-A177-3AD203B41FA5}">
                      <a16:colId xmlns:a16="http://schemas.microsoft.com/office/drawing/2014/main" val="1089226594"/>
                    </a:ext>
                  </a:extLst>
                </a:gridCol>
                <a:gridCol w="1301819">
                  <a:extLst>
                    <a:ext uri="{9D8B030D-6E8A-4147-A177-3AD203B41FA5}">
                      <a16:colId xmlns:a16="http://schemas.microsoft.com/office/drawing/2014/main" val="1786046468"/>
                    </a:ext>
                  </a:extLst>
                </a:gridCol>
              </a:tblGrid>
              <a:tr h="395624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Shared </a:t>
                      </a:r>
                      <a:r>
                        <a:rPr lang="en-US" sz="1000" dirty="0" err="1">
                          <a:effectLst/>
                        </a:rPr>
                        <a:t>Phenomea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Descriptions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Control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1710628366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User searches for nearby charging stations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World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3938287406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shows the nearby stations by default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2366846494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User sort the available stations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World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623744988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shows the occupied and free sockets of that station (type, cost, etc.)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4140511462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shows the amount of time for the first occupied socket to be freed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1279233042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user books one of the free sockets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World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3129201869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provides a receipt (QR code) for booking confirmation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System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3800197208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shows the remaining time of charging to the user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System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254118528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Users can monitor the charging process of his/her car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World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3177288726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SP10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eMPS</a:t>
                      </a:r>
                      <a:r>
                        <a:rPr lang="en-US" sz="1000" dirty="0">
                          <a:effectLst/>
                        </a:rPr>
                        <a:t> notifies the user when the charging process is finished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System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2941791797"/>
                  </a:ext>
                </a:extLst>
              </a:tr>
              <a:tr h="329881">
                <a:tc>
                  <a:txBody>
                    <a:bodyPr/>
                    <a:lstStyle/>
                    <a:p>
                      <a:pPr marL="6858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SP11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User pay for the bill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tc>
                  <a:txBody>
                    <a:bodyPr/>
                    <a:lstStyle/>
                    <a:p>
                      <a:pPr marL="6858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World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834" marR="62834" marT="0" marB="0" anchor="ctr"/>
                </a:tc>
                <a:extLst>
                  <a:ext uri="{0D108BD9-81ED-4DB2-BD59-A6C34878D82A}">
                    <a16:rowId xmlns:a16="http://schemas.microsoft.com/office/drawing/2014/main" val="69607735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7D62451E-ADB8-426A-F012-26677DE70A42}"/>
              </a:ext>
            </a:extLst>
          </p:cNvPr>
          <p:cNvSpPr txBox="1">
            <a:spLocks/>
          </p:cNvSpPr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World/shared phenomena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7D9E7-0081-EFEC-7691-0F7CBEE731BF}"/>
              </a:ext>
            </a:extLst>
          </p:cNvPr>
          <p:cNvSpPr txBox="1"/>
          <p:nvPr/>
        </p:nvSpPr>
        <p:spPr>
          <a:xfrm>
            <a:off x="6268719" y="2131781"/>
            <a:ext cx="5768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World phenomena</a:t>
            </a:r>
          </a:p>
          <a:p>
            <a:r>
              <a:rPr lang="en-US" sz="1600" dirty="0"/>
              <a:t>	* facts that occur in world</a:t>
            </a:r>
          </a:p>
          <a:p>
            <a:endParaRPr lang="en-US" sz="1600" dirty="0"/>
          </a:p>
          <a:p>
            <a:r>
              <a:rPr lang="en-US" sz="1600" dirty="0"/>
              <a:t>Shared Phenomena</a:t>
            </a:r>
          </a:p>
          <a:p>
            <a:r>
              <a:rPr lang="en-US" sz="1600" dirty="0"/>
              <a:t>	* events/facts that occur between system &amp; world</a:t>
            </a:r>
          </a:p>
          <a:p>
            <a:r>
              <a:rPr lang="en-US" sz="1600" dirty="0"/>
              <a:t>	* controlled by system/world</a:t>
            </a:r>
          </a:p>
        </p:txBody>
      </p:sp>
    </p:spTree>
    <p:extLst>
      <p:ext uri="{BB962C8B-B14F-4D97-AF65-F5344CB8AC3E}">
        <p14:creationId xmlns:p14="http://schemas.microsoft.com/office/powerpoint/2010/main" val="313607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3B89-DEB0-C995-31D6-7C47CD81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charging stations always have batteries and/or are supported by DSO</a:t>
            </a:r>
          </a:p>
          <a:p>
            <a:endParaRPr lang="en-US" dirty="0"/>
          </a:p>
          <a:p>
            <a:r>
              <a:rPr lang="en-US" dirty="0"/>
              <a:t>The locations and information of each station that is inserted into eMSP by CPOs, are observed and correct.</a:t>
            </a:r>
          </a:p>
          <a:p>
            <a:endParaRPr lang="en-US" dirty="0"/>
          </a:p>
          <a:p>
            <a:r>
              <a:rPr lang="en-US" dirty="0"/>
              <a:t>The Current price of energy provided by DSO is correct and updated instantly</a:t>
            </a:r>
          </a:p>
          <a:p>
            <a:endParaRPr lang="en-US" dirty="0"/>
          </a:p>
          <a:p>
            <a:r>
              <a:rPr lang="en-US" dirty="0"/>
              <a:t>The comments and rates which are given by every EV-driver for each station are meaningful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3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Requirements (eMSP vs. CPMS)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00E1B-65E0-652B-B964-3DE3CAE123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eMSP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allow an unregistered user to register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allow users to top-up their virtual wallet to complete payments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show the nearest charging stations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send a notification to the user that the charging process is finished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allow users to pay for the service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eMSP must allow users to rate charging stations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57DEBC-2879-8518-EDBC-DCB364E944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CPMS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must allow CPOs to login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allows CPOs to View charging stations’ location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Allow CPO to monitor external status</a:t>
            </a:r>
            <a:endParaRPr lang="en-US" sz="1800" dirty="0">
              <a:solidFill>
                <a:srgbClr val="000000"/>
              </a:solidFill>
              <a:latin typeface="Times LatArm" pitchFamily="2" charset="0"/>
            </a:endParaRP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allows CPO to monitor the internal status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allows CPO to monitor the status of the batteries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Times LatArm" pitchFamily="2" charset="0"/>
              </a:rPr>
              <a:t>The CPMS allows CPO to view the current price of the energy through DSOs</a:t>
            </a:r>
          </a:p>
        </p:txBody>
      </p:sp>
    </p:spTree>
    <p:extLst>
      <p:ext uri="{BB962C8B-B14F-4D97-AF65-F5344CB8AC3E}">
        <p14:creationId xmlns:p14="http://schemas.microsoft.com/office/powerpoint/2010/main" val="28968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DAD8DA6-64FE-C925-7A35-28445CED8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471262"/>
              </p:ext>
            </p:extLst>
          </p:nvPr>
        </p:nvGraphicFramePr>
        <p:xfrm>
          <a:off x="242807" y="1601490"/>
          <a:ext cx="11990521" cy="4748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094A8AB-F260-1701-407A-F6A771C3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430" y="428575"/>
            <a:ext cx="8610600" cy="1293028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 use case</a:t>
            </a:r>
          </a:p>
        </p:txBody>
      </p:sp>
    </p:spTree>
    <p:extLst>
      <p:ext uri="{BB962C8B-B14F-4D97-AF65-F5344CB8AC3E}">
        <p14:creationId xmlns:p14="http://schemas.microsoft.com/office/powerpoint/2010/main" val="132789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BE9-0E24-B02A-B066-EAA23C8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79C96-C31E-4E22-4849-1836A4A3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79" y="2194560"/>
            <a:ext cx="11122616" cy="4024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new EV-driver signs up in the eMSP system.</a:t>
            </a:r>
          </a:p>
          <a:p>
            <a:r>
              <a:rPr lang="en-US" dirty="0"/>
              <a:t>EV-driver logins to the system.</a:t>
            </a:r>
          </a:p>
          <a:p>
            <a:r>
              <a:rPr lang="en-US" dirty="0"/>
              <a:t>EV-driver searches for charging point stations (nearby, lowest price, highest rate, socket type, and etc.) in eMSP system.</a:t>
            </a:r>
          </a:p>
          <a:p>
            <a:r>
              <a:rPr lang="en-US" dirty="0"/>
              <a:t>EV-driver books a socket 20 minutes before connection in a charging point.</a:t>
            </a:r>
          </a:p>
          <a:p>
            <a:r>
              <a:rPr lang="en-US" dirty="0"/>
              <a:t>eMSP notifies CPMS about the new booking and gives confirmation receipt to EV-driver.</a:t>
            </a:r>
          </a:p>
          <a:p>
            <a:r>
              <a:rPr lang="en-US" dirty="0"/>
              <a:t>Charging process is started by connecting the vehicle to the socket.</a:t>
            </a:r>
          </a:p>
          <a:p>
            <a:r>
              <a:rPr lang="en-US" dirty="0"/>
              <a:t>eMSP notifies EV-driver when charging process is finished.</a:t>
            </a:r>
          </a:p>
          <a:p>
            <a:r>
              <a:rPr lang="en-US" dirty="0"/>
              <a:t>EV-driver pays for the service either from internal wallet credit or using credit card.</a:t>
            </a:r>
          </a:p>
          <a:p>
            <a:r>
              <a:rPr lang="en-US" dirty="0"/>
              <a:t>EV-driver rates the charging station.</a:t>
            </a:r>
          </a:p>
        </p:txBody>
      </p:sp>
    </p:spTree>
    <p:extLst>
      <p:ext uri="{BB962C8B-B14F-4D97-AF65-F5344CB8AC3E}">
        <p14:creationId xmlns:p14="http://schemas.microsoft.com/office/powerpoint/2010/main" val="330031346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437</TotalTime>
  <Words>1126</Words>
  <Application>Microsoft Office PowerPoint</Application>
  <PresentationFormat>Widescreen</PresentationFormat>
  <Paragraphs>235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Times LatArm</vt:lpstr>
      <vt:lpstr>Vapor Trail</vt:lpstr>
      <vt:lpstr>E-MAll (e-Mobility for all)</vt:lpstr>
      <vt:lpstr>E-Mall</vt:lpstr>
      <vt:lpstr>RASD (Requirement Analysis and Specification Document)</vt:lpstr>
      <vt:lpstr>PowerPoint Presentation</vt:lpstr>
      <vt:lpstr>PowerPoint Presentation</vt:lpstr>
      <vt:lpstr>Assumptions</vt:lpstr>
      <vt:lpstr>Requirements (eMSP vs. CPMS)</vt:lpstr>
      <vt:lpstr>Complete use case</vt:lpstr>
      <vt:lpstr>Complete use case</vt:lpstr>
      <vt:lpstr>Use case Diagrams (EV-driver)</vt:lpstr>
      <vt:lpstr>Use case Diagrams (CPO)</vt:lpstr>
      <vt:lpstr>Class Diagram</vt:lpstr>
      <vt:lpstr>ALLOY</vt:lpstr>
      <vt:lpstr>PowerPoint Presentation</vt:lpstr>
      <vt:lpstr>DD (Design Document)</vt:lpstr>
      <vt:lpstr>Components</vt:lpstr>
      <vt:lpstr>Component Diagram (eMSP)</vt:lpstr>
      <vt:lpstr>Component Diagram (CPMS)</vt:lpstr>
      <vt:lpstr>External Interfaces &amp; Interactions</vt:lpstr>
      <vt:lpstr>Architectural Design</vt:lpstr>
      <vt:lpstr>Architectural styles and patterns</vt:lpstr>
      <vt:lpstr>Implementation and Testing</vt:lpstr>
      <vt:lpstr>Implementation and Testing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Sara Limooee</dc:creator>
  <cp:lastModifiedBy>Sara Limooee</cp:lastModifiedBy>
  <cp:revision>61</cp:revision>
  <dcterms:created xsi:type="dcterms:W3CDTF">2023-01-27T19:55:34Z</dcterms:created>
  <dcterms:modified xsi:type="dcterms:W3CDTF">2023-02-01T12:03:22Z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